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35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40.xml" ContentType="application/vnd.openxmlformats-officedocument.presentationml.slideLayout+xml"/>
  <Override PartName="/docProps/custom.xml" ContentType="application/vnd.openxmlformats-officedocument.custom-properties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8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34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tags/tag1.xml" ContentType="application/vnd.openxmlformats-officedocument.presentationml.tags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2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8.xml" ContentType="application/vnd.openxmlformats-officedocument.presentationml.slide+xml"/>
  <Override PartName="/ppt/handoutMasters/handoutMaster1.xml" ContentType="application/vnd.openxmlformats-officedocument.presentationml.handoutMaster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07" r:id="rId1"/>
  </p:sldMasterIdLst>
  <p:notesMasterIdLst>
    <p:notesMasterId r:id="rId35"/>
  </p:notesMasterIdLst>
  <p:handoutMasterIdLst>
    <p:handoutMasterId r:id="rId36"/>
  </p:handoutMasterIdLst>
  <p:sldIdLst>
    <p:sldId id="259" r:id="rId2"/>
    <p:sldId id="261" r:id="rId3"/>
    <p:sldId id="431" r:id="rId4"/>
    <p:sldId id="432" r:id="rId5"/>
    <p:sldId id="433" r:id="rId6"/>
    <p:sldId id="454" r:id="rId7"/>
    <p:sldId id="262" r:id="rId8"/>
    <p:sldId id="415" r:id="rId9"/>
    <p:sldId id="401" r:id="rId10"/>
    <p:sldId id="463" r:id="rId11"/>
    <p:sldId id="464" r:id="rId12"/>
    <p:sldId id="465" r:id="rId13"/>
    <p:sldId id="466" r:id="rId14"/>
    <p:sldId id="425" r:id="rId15"/>
    <p:sldId id="426" r:id="rId16"/>
    <p:sldId id="427" r:id="rId17"/>
    <p:sldId id="414" r:id="rId18"/>
    <p:sldId id="428" r:id="rId19"/>
    <p:sldId id="429" r:id="rId20"/>
    <p:sldId id="461" r:id="rId21"/>
    <p:sldId id="462" r:id="rId22"/>
    <p:sldId id="430" r:id="rId23"/>
    <p:sldId id="439" r:id="rId24"/>
    <p:sldId id="453" r:id="rId25"/>
    <p:sldId id="456" r:id="rId26"/>
    <p:sldId id="457" r:id="rId27"/>
    <p:sldId id="458" r:id="rId28"/>
    <p:sldId id="459" r:id="rId29"/>
    <p:sldId id="434" r:id="rId30"/>
    <p:sldId id="435" r:id="rId31"/>
    <p:sldId id="436" r:id="rId32"/>
    <p:sldId id="413" r:id="rId33"/>
    <p:sldId id="440" r:id="rId34"/>
  </p:sldIdLst>
  <p:sldSz cx="9144000" cy="5143500" type="screen16x9"/>
  <p:notesSz cx="6858000" cy="9144000"/>
  <p:custDataLst>
    <p:tags r:id="rId37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2" pos="5640" userDrawn="1">
          <p15:clr>
            <a:srgbClr val="A4A3A4"/>
          </p15:clr>
        </p15:guide>
        <p15:guide id="3" orient="horz" pos="708" userDrawn="1">
          <p15:clr>
            <a:srgbClr val="A4A3A4"/>
          </p15:clr>
        </p15:guide>
        <p15:guide id="6" orient="horz" pos="180" userDrawn="1">
          <p15:clr>
            <a:srgbClr val="A4A3A4"/>
          </p15:clr>
        </p15:guide>
        <p15:guide id="7" orient="horz" pos="3108" userDrawn="1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clrMru>
    <a:srgbClr val="EF3341"/>
    <a:srgbClr val="6DC24B"/>
    <a:srgbClr val="C6EFFF"/>
    <a:srgbClr val="F2F3E4"/>
    <a:srgbClr val="F1F0F1"/>
    <a:srgbClr val="E5F8FF"/>
    <a:srgbClr val="EAC487"/>
    <a:srgbClr val="9C7E55"/>
    <a:srgbClr val="F9FDFF"/>
    <a:srgbClr val="D7F5FF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12132" autoAdjust="0"/>
    <p:restoredTop sz="94622" autoAdjust="0"/>
  </p:normalViewPr>
  <p:slideViewPr>
    <p:cSldViewPr snapToGrid="0">
      <p:cViewPr varScale="1">
        <p:scale>
          <a:sx n="122" d="100"/>
          <a:sy n="122" d="100"/>
        </p:scale>
        <p:origin x="-522" y="-90"/>
      </p:cViewPr>
      <p:guideLst>
        <p:guide orient="horz" pos="708"/>
        <p:guide orient="horz" pos="180"/>
        <p:guide orient="horz" pos="3108"/>
        <p:guide pos="56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notesViewPr>
    <p:cSldViewPr snapToGrid="0">
      <p:cViewPr varScale="1">
        <p:scale>
          <a:sx n="47" d="100"/>
          <a:sy n="47" d="100"/>
        </p:scale>
        <p:origin x="2898" y="54"/>
      </p:cViewPr>
      <p:guideLst/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gs" Target="tags/tag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2E3446-C668-0D46-A475-03A018C9F99C}" type="datetimeFigureOut">
              <a:rPr lang="en-US" smtClean="0"/>
              <a:pPr/>
              <a:t>12/17/2018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0FBF56-9358-E64E-A12C-E94F23D77DC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4830565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5D2418-5498-496B-9B3E-912B9D6443B9}" type="datetimeFigureOut">
              <a:rPr lang="en-US" smtClean="0"/>
              <a:pPr/>
              <a:t>12/17/2018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DA5EBE-E194-4A8A-BBBE-6B90DE9885F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6357019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336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14336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eaLnBrk="1" hangingPunct="1"/>
            <a:fld id="{164B5993-F8EF-400B-9588-3CB728EBDF9C}" type="slidenum">
              <a:rPr lang="en-US" altLang="en-US" smtClean="0">
                <a:solidFill>
                  <a:srgbClr val="000000"/>
                </a:solidFill>
                <a:latin typeface="Calibri" pitchFamily="34" charset="0"/>
                <a:cs typeface="Arial" charset="0"/>
              </a:rPr>
              <a:pPr eaLnBrk="1" hangingPunct="1"/>
              <a:t>32</a:t>
            </a:fld>
            <a:endParaRPr lang="en-US" altLang="en-US">
              <a:solidFill>
                <a:srgbClr val="000000"/>
              </a:solidFill>
              <a:latin typeface="Calibri" pitchFamily="34" charset="0"/>
              <a:cs typeface="Arial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0521076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 l="9981" t="11774" r="9918" b="11902"/>
          <a:stretch/>
        </p:blipFill>
        <p:spPr>
          <a:xfrm>
            <a:off x="804468" y="1709011"/>
            <a:ext cx="2189805" cy="175217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267199" y="1310123"/>
            <a:ext cx="5486400" cy="116586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>
            <a:lvl1pPr marL="0" algn="l">
              <a:defRPr lang="en-US" sz="3600" u="sng" dirty="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lvl="0" algn="l"/>
            <a:r>
              <a:rPr lang="en-US" dirty="0"/>
              <a:t>Insert Title Here				 </a:t>
            </a:r>
            <a:br>
              <a:rPr lang="en-US" dirty="0"/>
            </a:br>
            <a:r>
              <a:rPr lang="en-US" dirty="0"/>
              <a:t>in two lines						</a:t>
            </a:r>
          </a:p>
        </p:txBody>
      </p:sp>
      <p:cxnSp>
        <p:nvCxnSpPr>
          <p:cNvPr id="9" name="Straight Connector 8"/>
          <p:cNvCxnSpPr>
            <a:cxnSpLocks/>
          </p:cNvCxnSpPr>
          <p:nvPr/>
        </p:nvCxnSpPr>
        <p:spPr>
          <a:xfrm>
            <a:off x="3769835" y="1896228"/>
            <a:ext cx="0" cy="1349618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  <a:miter lim="400000"/>
          </a:ln>
        </p:spPr>
      </p:cxnSp>
      <p:sp>
        <p:nvSpPr>
          <p:cNvPr id="1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267200" y="2855768"/>
            <a:ext cx="3190875" cy="150332"/>
          </a:xfrm>
          <a:prstGeom prst="rect">
            <a:avLst/>
          </a:prstGeom>
          <a:noFill/>
        </p:spPr>
        <p:txBody>
          <a:bodyPr wrap="square" tIns="0" bIns="0" rtlCol="0"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15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Presenter’s first and last name </a:t>
            </a:r>
          </a:p>
        </p:txBody>
      </p:sp>
      <p:sp>
        <p:nvSpPr>
          <p:cNvPr id="18" name="Text Placeholder 16"/>
          <p:cNvSpPr>
            <a:spLocks noGrp="1"/>
          </p:cNvSpPr>
          <p:nvPr>
            <p:ph type="body" sz="quarter" idx="10" hasCustomPrompt="1"/>
          </p:nvPr>
        </p:nvSpPr>
        <p:spPr>
          <a:xfrm>
            <a:off x="4267200" y="3084022"/>
            <a:ext cx="3190875" cy="149312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>
              <a:buNone/>
              <a:defRPr kumimoji="0" lang="en-US" sz="95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Designation</a:t>
            </a:r>
          </a:p>
        </p:txBody>
      </p:sp>
      <p:sp>
        <p:nvSpPr>
          <p:cNvPr id="19" name="Text Placeholder 16"/>
          <p:cNvSpPr>
            <a:spLocks noGrp="1"/>
          </p:cNvSpPr>
          <p:nvPr>
            <p:ph type="body" sz="quarter" idx="11" hasCustomPrompt="1"/>
          </p:nvPr>
        </p:nvSpPr>
        <p:spPr>
          <a:xfrm>
            <a:off x="4267200" y="3348038"/>
            <a:ext cx="3190875" cy="139770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>
              <a:buNone/>
              <a:defRPr kumimoji="0" lang="en-US" sz="9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="" xmlns:p14="http://schemas.microsoft.com/office/powerpoint/2010/main" val="6924710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er without image and with Client/Partner log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object 4"/>
          <p:cNvSpPr/>
          <p:nvPr/>
        </p:nvSpPr>
        <p:spPr>
          <a:xfrm>
            <a:off x="-114300" y="-25400"/>
            <a:ext cx="4671298" cy="4076763"/>
          </a:xfrm>
          <a:custGeom>
            <a:avLst/>
            <a:gdLst/>
            <a:ahLst/>
            <a:cxnLst/>
            <a:rect l="l" t="t" r="r" b="b"/>
            <a:pathLst>
              <a:path w="10193348" h="8895999">
                <a:moveTo>
                  <a:pt x="8488661" y="0"/>
                </a:moveTo>
                <a:lnTo>
                  <a:pt x="1704683" y="0"/>
                </a:lnTo>
                <a:lnTo>
                  <a:pt x="1492780" y="195439"/>
                </a:lnTo>
                <a:lnTo>
                  <a:pt x="1209152" y="502960"/>
                </a:lnTo>
                <a:lnTo>
                  <a:pt x="955379" y="827176"/>
                </a:lnTo>
                <a:lnTo>
                  <a:pt x="731462" y="1166233"/>
                </a:lnTo>
                <a:lnTo>
                  <a:pt x="537401" y="1518274"/>
                </a:lnTo>
                <a:lnTo>
                  <a:pt x="373195" y="1881445"/>
                </a:lnTo>
                <a:lnTo>
                  <a:pt x="238844" y="2253892"/>
                </a:lnTo>
                <a:lnTo>
                  <a:pt x="134350" y="2633758"/>
                </a:lnTo>
                <a:lnTo>
                  <a:pt x="59711" y="3019189"/>
                </a:lnTo>
                <a:lnTo>
                  <a:pt x="14927" y="3408331"/>
                </a:lnTo>
                <a:lnTo>
                  <a:pt x="0" y="3799327"/>
                </a:lnTo>
                <a:lnTo>
                  <a:pt x="14927" y="4190324"/>
                </a:lnTo>
                <a:lnTo>
                  <a:pt x="59711" y="4579465"/>
                </a:lnTo>
                <a:lnTo>
                  <a:pt x="134350" y="4964896"/>
                </a:lnTo>
                <a:lnTo>
                  <a:pt x="238844" y="5344763"/>
                </a:lnTo>
                <a:lnTo>
                  <a:pt x="373195" y="5717209"/>
                </a:lnTo>
                <a:lnTo>
                  <a:pt x="537401" y="6080381"/>
                </a:lnTo>
                <a:lnTo>
                  <a:pt x="731462" y="6432423"/>
                </a:lnTo>
                <a:lnTo>
                  <a:pt x="955379" y="6771479"/>
                </a:lnTo>
                <a:lnTo>
                  <a:pt x="1209152" y="7095696"/>
                </a:lnTo>
                <a:lnTo>
                  <a:pt x="1492780" y="7403218"/>
                </a:lnTo>
                <a:lnTo>
                  <a:pt x="1800302" y="7686847"/>
                </a:lnTo>
                <a:lnTo>
                  <a:pt x="2124519" y="7940619"/>
                </a:lnTo>
                <a:lnTo>
                  <a:pt x="2463576" y="8164537"/>
                </a:lnTo>
                <a:lnTo>
                  <a:pt x="2815618" y="8358598"/>
                </a:lnTo>
                <a:lnTo>
                  <a:pt x="3178790" y="8522804"/>
                </a:lnTo>
                <a:lnTo>
                  <a:pt x="3551236" y="8657154"/>
                </a:lnTo>
                <a:lnTo>
                  <a:pt x="3931103" y="8761649"/>
                </a:lnTo>
                <a:lnTo>
                  <a:pt x="4316535" y="8836288"/>
                </a:lnTo>
                <a:lnTo>
                  <a:pt x="4705676" y="8881071"/>
                </a:lnTo>
                <a:lnTo>
                  <a:pt x="5096673" y="8895999"/>
                </a:lnTo>
                <a:lnTo>
                  <a:pt x="5487669" y="8881071"/>
                </a:lnTo>
                <a:lnTo>
                  <a:pt x="5876811" y="8836288"/>
                </a:lnTo>
                <a:lnTo>
                  <a:pt x="6262242" y="8761649"/>
                </a:lnTo>
                <a:lnTo>
                  <a:pt x="6642109" y="8657154"/>
                </a:lnTo>
                <a:lnTo>
                  <a:pt x="7014555" y="8522804"/>
                </a:lnTo>
                <a:lnTo>
                  <a:pt x="7377727" y="8358598"/>
                </a:lnTo>
                <a:lnTo>
                  <a:pt x="7729769" y="8164537"/>
                </a:lnTo>
                <a:lnTo>
                  <a:pt x="8068825" y="7940619"/>
                </a:lnTo>
                <a:lnTo>
                  <a:pt x="8393042" y="7686847"/>
                </a:lnTo>
                <a:lnTo>
                  <a:pt x="8700564" y="7403218"/>
                </a:lnTo>
                <a:lnTo>
                  <a:pt x="8984193" y="7095696"/>
                </a:lnTo>
                <a:lnTo>
                  <a:pt x="9237966" y="6771479"/>
                </a:lnTo>
                <a:lnTo>
                  <a:pt x="9461884" y="6432423"/>
                </a:lnTo>
                <a:lnTo>
                  <a:pt x="9655946" y="6080381"/>
                </a:lnTo>
                <a:lnTo>
                  <a:pt x="9820152" y="5717209"/>
                </a:lnTo>
                <a:lnTo>
                  <a:pt x="9954502" y="5344763"/>
                </a:lnTo>
                <a:lnTo>
                  <a:pt x="10058997" y="4964896"/>
                </a:lnTo>
                <a:lnTo>
                  <a:pt x="10133636" y="4579465"/>
                </a:lnTo>
                <a:lnTo>
                  <a:pt x="10178420" y="4190324"/>
                </a:lnTo>
                <a:lnTo>
                  <a:pt x="10193348" y="3799327"/>
                </a:lnTo>
                <a:lnTo>
                  <a:pt x="10178420" y="3408331"/>
                </a:lnTo>
                <a:lnTo>
                  <a:pt x="10133636" y="3019189"/>
                </a:lnTo>
                <a:lnTo>
                  <a:pt x="10058997" y="2633758"/>
                </a:lnTo>
                <a:lnTo>
                  <a:pt x="9954502" y="2253892"/>
                </a:lnTo>
                <a:lnTo>
                  <a:pt x="9820152" y="1881445"/>
                </a:lnTo>
                <a:lnTo>
                  <a:pt x="9655946" y="1518274"/>
                </a:lnTo>
                <a:lnTo>
                  <a:pt x="9461884" y="1166233"/>
                </a:lnTo>
                <a:lnTo>
                  <a:pt x="9237966" y="827176"/>
                </a:lnTo>
                <a:lnTo>
                  <a:pt x="8984193" y="502960"/>
                </a:lnTo>
                <a:lnTo>
                  <a:pt x="8700564" y="195439"/>
                </a:lnTo>
                <a:lnTo>
                  <a:pt x="8488661" y="0"/>
                </a:lnTo>
                <a:close/>
              </a:path>
            </a:pathLst>
          </a:custGeom>
          <a:solidFill>
            <a:srgbClr val="FFDB28"/>
          </a:solidFill>
        </p:spPr>
        <p:txBody>
          <a:bodyPr wrap="square" lIns="0" tIns="0" rIns="0" bIns="0" rtlCol="0">
            <a:noAutofit/>
          </a:bodyPr>
          <a:lstStyle/>
          <a:p>
            <a:endParaRPr sz="1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04547" y="3844395"/>
            <a:ext cx="1306800" cy="1097360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>
          <a:xfrm>
            <a:off x="713836" y="914400"/>
            <a:ext cx="6946900" cy="1219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>
              <a:defRPr lang="en-US" sz="3600" spc="-55" dirty="0">
                <a:solidFill>
                  <a:srgbClr val="0D356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15394"/>
            <a:r>
              <a:rPr lang="en-US" sz="3600" b="1" u="sng" spc="-55" dirty="0">
                <a:solidFill>
                  <a:srgbClr val="0D356E"/>
                </a:solidFill>
                <a:latin typeface="+mn-lt"/>
                <a:cs typeface="Arial"/>
              </a:rPr>
              <a:t>Headline placeholder</a:t>
            </a:r>
            <a:br>
              <a:rPr lang="en-US" sz="3600" b="1" u="sng" spc="-55" dirty="0">
                <a:solidFill>
                  <a:srgbClr val="0D356E"/>
                </a:solidFill>
                <a:latin typeface="+mn-lt"/>
                <a:cs typeface="Arial"/>
              </a:rPr>
            </a:br>
            <a:r>
              <a:rPr lang="en-US" sz="3600" b="1" u="sng" spc="-36" dirty="0">
                <a:solidFill>
                  <a:srgbClr val="0D356E"/>
                </a:solidFill>
                <a:latin typeface="+mn-lt"/>
                <a:cs typeface="Arial"/>
              </a:rPr>
              <a:t>i</a:t>
            </a:r>
            <a:r>
              <a:rPr lang="en-US" sz="3600" b="1" u="sng" spc="-67" dirty="0">
                <a:solidFill>
                  <a:srgbClr val="0D356E"/>
                </a:solidFill>
                <a:latin typeface="+mn-lt"/>
                <a:cs typeface="Arial"/>
              </a:rPr>
              <a:t>n</a:t>
            </a:r>
            <a:r>
              <a:rPr lang="en-US" sz="3600" b="1" u="sng" spc="-6" dirty="0">
                <a:solidFill>
                  <a:srgbClr val="0D356E"/>
                </a:solidFill>
                <a:latin typeface="+mn-lt"/>
                <a:cs typeface="Arial"/>
              </a:rPr>
              <a:t> t</a:t>
            </a:r>
            <a:r>
              <a:rPr lang="en-US" sz="3600" b="1" u="sng" spc="-85" dirty="0">
                <a:solidFill>
                  <a:srgbClr val="0D356E"/>
                </a:solidFill>
                <a:latin typeface="+mn-lt"/>
                <a:cs typeface="Arial"/>
              </a:rPr>
              <a:t>w</a:t>
            </a:r>
            <a:r>
              <a:rPr lang="en-US" sz="3600" b="1" u="sng" spc="-67" dirty="0">
                <a:solidFill>
                  <a:srgbClr val="0D356E"/>
                </a:solidFill>
                <a:latin typeface="+mn-lt"/>
                <a:cs typeface="Arial"/>
              </a:rPr>
              <a:t>o</a:t>
            </a:r>
            <a:r>
              <a:rPr lang="en-US" sz="3600" b="1" u="sng" spc="-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3600" b="1" u="sng" spc="-36" dirty="0">
                <a:solidFill>
                  <a:srgbClr val="0D356E"/>
                </a:solidFill>
                <a:latin typeface="+mn-lt"/>
                <a:cs typeface="Arial"/>
              </a:rPr>
              <a:t>li</a:t>
            </a:r>
            <a:r>
              <a:rPr lang="en-US" sz="3600" b="1" u="sng" spc="-73" dirty="0">
                <a:solidFill>
                  <a:srgbClr val="0D356E"/>
                </a:solidFill>
                <a:latin typeface="+mn-lt"/>
                <a:cs typeface="Arial"/>
              </a:rPr>
              <a:t>n</a:t>
            </a:r>
            <a:r>
              <a:rPr lang="en-US" sz="3600" b="1" u="sng" spc="-61" dirty="0">
                <a:solidFill>
                  <a:srgbClr val="0D356E"/>
                </a:solidFill>
                <a:latin typeface="+mn-lt"/>
                <a:cs typeface="Arial"/>
              </a:rPr>
              <a:t>es</a:t>
            </a:r>
            <a:endParaRPr lang="en-US" sz="3600" u="sng" dirty="0">
              <a:latin typeface="+mn-lt"/>
              <a:cs typeface="Arial"/>
            </a:endParaRPr>
          </a:p>
        </p:txBody>
      </p:sp>
      <p:sp>
        <p:nvSpPr>
          <p:cNvPr id="4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266700" y="2316262"/>
            <a:ext cx="4314029" cy="381217"/>
          </a:xfrm>
        </p:spPr>
        <p:txBody>
          <a:bodyPr/>
          <a:lstStyle>
            <a:lvl1pPr marL="15394" indent="0" algn="ctr" defTabSz="4572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050" b="1" kern="1200" dirty="0">
                <a:solidFill>
                  <a:srgbClr val="0D356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15394" algn="ctr"/>
            <a:r>
              <a:rPr lang="en-US" sz="1050" b="1" dirty="0" err="1">
                <a:solidFill>
                  <a:srgbClr val="0D356E"/>
                </a:solidFill>
                <a:latin typeface="+mn-lt"/>
                <a:cs typeface="Arial"/>
              </a:rPr>
              <a:t>Subheadline</a:t>
            </a:r>
            <a:r>
              <a:rPr lang="en-US" sz="1050" b="1" spc="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050" b="1" dirty="0">
                <a:solidFill>
                  <a:srgbClr val="0D356E"/>
                </a:solidFill>
                <a:latin typeface="+mn-lt"/>
                <a:cs typeface="Arial"/>
              </a:rPr>
              <a:t>or</a:t>
            </a:r>
            <a:r>
              <a:rPr lang="en-US" sz="1050" b="1" spc="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050" b="1" dirty="0">
                <a:solidFill>
                  <a:srgbClr val="0D356E"/>
                </a:solidFill>
                <a:latin typeface="+mn-lt"/>
                <a:cs typeface="Arial"/>
              </a:rPr>
              <a:t>supportive</a:t>
            </a:r>
            <a:r>
              <a:rPr lang="en-US" sz="1050" b="1" spc="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050" b="1" dirty="0">
                <a:solidFill>
                  <a:srgbClr val="0D356E"/>
                </a:solidFill>
                <a:latin typeface="+mn-lt"/>
                <a:cs typeface="Arial"/>
              </a:rPr>
              <a:t>text</a:t>
            </a:r>
          </a:p>
        </p:txBody>
      </p:sp>
      <p:sp>
        <p:nvSpPr>
          <p:cNvPr id="49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386266" y="2774490"/>
            <a:ext cx="4051300" cy="508000"/>
          </a:xfrm>
        </p:spPr>
        <p:txBody>
          <a:bodyPr/>
          <a:lstStyle>
            <a:lvl1pPr marL="15394" indent="0" algn="ctr" defTabSz="1828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1050" kern="1200" spc="6" dirty="0">
                <a:solidFill>
                  <a:srgbClr val="0D356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15394" algn="ctr"/>
            <a:r>
              <a:rPr lang="en-US" sz="1050" dirty="0">
                <a:solidFill>
                  <a:srgbClr val="0D356E"/>
                </a:solidFill>
                <a:latin typeface="+mn-lt"/>
                <a:cs typeface="Arial"/>
              </a:rPr>
              <a:t>Lorem</a:t>
            </a:r>
            <a: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  <a:t> ipsum </a:t>
            </a:r>
            <a:r>
              <a:rPr lang="en-US" sz="1050" dirty="0">
                <a:solidFill>
                  <a:srgbClr val="0D356E"/>
                </a:solidFill>
                <a:latin typeface="+mn-lt"/>
                <a:cs typeface="Arial"/>
              </a:rPr>
              <a:t>do</a:t>
            </a:r>
            <a: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  <a:t>lor </a:t>
            </a:r>
            <a:r>
              <a:rPr lang="en-US" sz="1050" dirty="0">
                <a:solidFill>
                  <a:srgbClr val="0D356E"/>
                </a:solidFill>
                <a:latin typeface="+mn-lt"/>
                <a:cs typeface="Arial"/>
              </a:rPr>
              <a:t>sit</a:t>
            </a:r>
            <a: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050" dirty="0" err="1">
                <a:solidFill>
                  <a:srgbClr val="0D356E"/>
                </a:solidFill>
                <a:latin typeface="+mn-lt"/>
                <a:cs typeface="Arial"/>
              </a:rPr>
              <a:t>amet</a:t>
            </a:r>
            <a:r>
              <a:rPr lang="en-US" sz="1050" dirty="0">
                <a:solidFill>
                  <a:srgbClr val="0D356E"/>
                </a:solidFill>
                <a:latin typeface="+mn-lt"/>
                <a:cs typeface="Arial"/>
              </a:rPr>
              <a:t>,</a:t>
            </a:r>
            <a: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050" dirty="0" err="1">
                <a:solidFill>
                  <a:srgbClr val="0D356E"/>
                </a:solidFill>
                <a:latin typeface="+mn-lt"/>
                <a:cs typeface="Arial"/>
              </a:rPr>
              <a:t>consectetur</a:t>
            </a:r>
            <a: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050" dirty="0" err="1">
                <a:solidFill>
                  <a:srgbClr val="0D356E"/>
                </a:solidFill>
                <a:latin typeface="+mn-lt"/>
                <a:cs typeface="Arial"/>
              </a:rPr>
              <a:t>ad</a:t>
            </a:r>
            <a:r>
              <a:rPr lang="en-US" sz="1050" spc="6" dirty="0" err="1">
                <a:solidFill>
                  <a:srgbClr val="0D356E"/>
                </a:solidFill>
                <a:latin typeface="+mn-lt"/>
                <a:cs typeface="Arial"/>
              </a:rPr>
              <a:t>ipiscing</a:t>
            </a:r>
            <a: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050" dirty="0" err="1">
                <a:solidFill>
                  <a:srgbClr val="0D356E"/>
                </a:solidFill>
                <a:latin typeface="+mn-lt"/>
                <a:cs typeface="Arial"/>
              </a:rPr>
              <a:t>e</a:t>
            </a:r>
            <a:r>
              <a:rPr lang="en-US" sz="1050" spc="6" dirty="0" err="1">
                <a:solidFill>
                  <a:srgbClr val="0D356E"/>
                </a:solidFill>
                <a:latin typeface="+mn-lt"/>
                <a:cs typeface="Arial"/>
              </a:rPr>
              <a:t>lit</a:t>
            </a:r>
            <a: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  <a:t>. </a:t>
            </a:r>
            <a:b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</a:br>
            <a:r>
              <a:rPr lang="en-US" sz="1050" spc="6" dirty="0" err="1">
                <a:solidFill>
                  <a:srgbClr val="0D356E"/>
                </a:solidFill>
                <a:latin typeface="+mn-lt"/>
                <a:cs typeface="Arial"/>
              </a:rPr>
              <a:t>Morbi</a:t>
            </a:r>
            <a: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050" dirty="0">
                <a:solidFill>
                  <a:srgbClr val="0D356E"/>
                </a:solidFill>
                <a:latin typeface="+mn-lt"/>
                <a:cs typeface="Arial"/>
              </a:rPr>
              <a:t>at</a:t>
            </a:r>
            <a: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050" dirty="0">
                <a:solidFill>
                  <a:srgbClr val="0D356E"/>
                </a:solidFill>
                <a:latin typeface="+mn-lt"/>
                <a:cs typeface="Arial"/>
              </a:rPr>
              <a:t>mi</a:t>
            </a:r>
            <a: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050" dirty="0" err="1">
                <a:solidFill>
                  <a:srgbClr val="0D356E"/>
                </a:solidFill>
                <a:latin typeface="+mn-lt"/>
                <a:cs typeface="Arial"/>
              </a:rPr>
              <a:t>suscip</a:t>
            </a:r>
            <a:r>
              <a:rPr lang="en-US" sz="1050" spc="6" dirty="0" err="1">
                <a:solidFill>
                  <a:srgbClr val="0D356E"/>
                </a:solidFill>
                <a:latin typeface="+mn-lt"/>
                <a:cs typeface="Arial"/>
              </a:rPr>
              <a:t>it</a:t>
            </a:r>
            <a: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  <a:t>, </a:t>
            </a:r>
            <a:r>
              <a:rPr lang="en-US" sz="1050" dirty="0" err="1">
                <a:solidFill>
                  <a:srgbClr val="0D356E"/>
                </a:solidFill>
                <a:latin typeface="+mn-lt"/>
                <a:cs typeface="Arial"/>
              </a:rPr>
              <a:t>dap</a:t>
            </a:r>
            <a:r>
              <a:rPr lang="en-US" sz="1050" spc="6" dirty="0" err="1">
                <a:solidFill>
                  <a:srgbClr val="0D356E"/>
                </a:solidFill>
                <a:latin typeface="+mn-lt"/>
                <a:cs typeface="Arial"/>
              </a:rPr>
              <a:t>ibus</a:t>
            </a:r>
            <a: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050" dirty="0" err="1">
                <a:solidFill>
                  <a:srgbClr val="0D356E"/>
                </a:solidFill>
                <a:latin typeface="+mn-lt"/>
                <a:cs typeface="Arial"/>
              </a:rPr>
              <a:t>nu</a:t>
            </a:r>
            <a:r>
              <a:rPr lang="en-US" sz="1050" spc="6" dirty="0" err="1">
                <a:solidFill>
                  <a:srgbClr val="0D356E"/>
                </a:solidFill>
                <a:latin typeface="+mn-lt"/>
                <a:cs typeface="Arial"/>
              </a:rPr>
              <a:t>lla</a:t>
            </a:r>
            <a: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050" dirty="0" err="1">
                <a:solidFill>
                  <a:srgbClr val="0D356E"/>
                </a:solidFill>
                <a:latin typeface="+mn-lt"/>
                <a:cs typeface="Arial"/>
              </a:rPr>
              <a:t>eu</a:t>
            </a:r>
            <a:r>
              <a:rPr lang="en-US" sz="1050" dirty="0">
                <a:solidFill>
                  <a:srgbClr val="0D356E"/>
                </a:solidFill>
                <a:latin typeface="+mn-lt"/>
                <a:cs typeface="Arial"/>
              </a:rPr>
              <a:t>,</a:t>
            </a:r>
            <a: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050" dirty="0" err="1">
                <a:solidFill>
                  <a:srgbClr val="0D356E"/>
                </a:solidFill>
                <a:latin typeface="+mn-lt"/>
                <a:cs typeface="Arial"/>
              </a:rPr>
              <a:t>mo</a:t>
            </a:r>
            <a:r>
              <a:rPr lang="en-US" sz="1050" spc="6" dirty="0" err="1">
                <a:solidFill>
                  <a:srgbClr val="0D356E"/>
                </a:solidFill>
                <a:latin typeface="+mn-lt"/>
                <a:cs typeface="Arial"/>
              </a:rPr>
              <a:t>lestie</a:t>
            </a:r>
            <a: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050" dirty="0" err="1">
                <a:solidFill>
                  <a:srgbClr val="0D356E"/>
                </a:solidFill>
                <a:latin typeface="+mn-lt"/>
                <a:cs typeface="Arial"/>
              </a:rPr>
              <a:t>quam</a:t>
            </a:r>
            <a:r>
              <a:rPr lang="en-US" sz="1050" dirty="0">
                <a:solidFill>
                  <a:srgbClr val="0D356E"/>
                </a:solidFill>
                <a:latin typeface="+mn-lt"/>
                <a:cs typeface="Arial"/>
              </a:rPr>
              <a:t>.</a:t>
            </a:r>
            <a:endParaRPr lang="en-US" sz="1050" dirty="0">
              <a:latin typeface="+mn-lt"/>
              <a:cs typeface="Arial"/>
            </a:endParaRPr>
          </a:p>
        </p:txBody>
      </p:sp>
      <p:grpSp>
        <p:nvGrpSpPr>
          <p:cNvPr id="21" name="Group 20"/>
          <p:cNvGrpSpPr/>
          <p:nvPr userDrawn="1"/>
        </p:nvGrpSpPr>
        <p:grpSpPr>
          <a:xfrm>
            <a:off x="4484252" y="2897813"/>
            <a:ext cx="3118452" cy="641536"/>
            <a:chOff x="4484252" y="2897813"/>
            <a:chExt cx="3118452" cy="641536"/>
          </a:xfrm>
        </p:grpSpPr>
        <p:sp>
          <p:nvSpPr>
            <p:cNvPr id="23" name="object 8"/>
            <p:cNvSpPr/>
            <p:nvPr userDrawn="1"/>
          </p:nvSpPr>
          <p:spPr>
            <a:xfrm>
              <a:off x="6962624" y="2898541"/>
              <a:ext cx="640080" cy="640080"/>
            </a:xfrm>
            <a:custGeom>
              <a:avLst/>
              <a:gdLst/>
              <a:ahLst/>
              <a:cxnLst/>
              <a:rect l="l" t="t" r="r" b="b"/>
              <a:pathLst>
                <a:path w="4127753" h="4127749">
                  <a:moveTo>
                    <a:pt x="2063876" y="0"/>
                  </a:moveTo>
                  <a:lnTo>
                    <a:pt x="1905544" y="6044"/>
                  </a:lnTo>
                  <a:lnTo>
                    <a:pt x="1747964" y="24179"/>
                  </a:lnTo>
                  <a:lnTo>
                    <a:pt x="1591885" y="54404"/>
                  </a:lnTo>
                  <a:lnTo>
                    <a:pt x="1438060" y="96719"/>
                  </a:lnTo>
                  <a:lnTo>
                    <a:pt x="1287239" y="151123"/>
                  </a:lnTo>
                  <a:lnTo>
                    <a:pt x="1140175" y="217618"/>
                  </a:lnTo>
                  <a:lnTo>
                    <a:pt x="997617" y="296202"/>
                  </a:lnTo>
                  <a:lnTo>
                    <a:pt x="860317" y="386876"/>
                  </a:lnTo>
                  <a:lnTo>
                    <a:pt x="729027" y="489640"/>
                  </a:lnTo>
                  <a:lnTo>
                    <a:pt x="604497" y="604494"/>
                  </a:lnTo>
                  <a:lnTo>
                    <a:pt x="489642" y="729024"/>
                  </a:lnTo>
                  <a:lnTo>
                    <a:pt x="386878" y="860314"/>
                  </a:lnTo>
                  <a:lnTo>
                    <a:pt x="296203" y="997614"/>
                  </a:lnTo>
                  <a:lnTo>
                    <a:pt x="217619" y="1140171"/>
                  </a:lnTo>
                  <a:lnTo>
                    <a:pt x="151124" y="1287236"/>
                  </a:lnTo>
                  <a:lnTo>
                    <a:pt x="96719" y="1438057"/>
                  </a:lnTo>
                  <a:lnTo>
                    <a:pt x="54404" y="1591882"/>
                  </a:lnTo>
                  <a:lnTo>
                    <a:pt x="24179" y="1747961"/>
                  </a:lnTo>
                  <a:lnTo>
                    <a:pt x="6044" y="1905542"/>
                  </a:lnTo>
                  <a:lnTo>
                    <a:pt x="0" y="2063874"/>
                  </a:lnTo>
                  <a:lnTo>
                    <a:pt x="6044" y="2222206"/>
                  </a:lnTo>
                  <a:lnTo>
                    <a:pt x="24179" y="2379787"/>
                  </a:lnTo>
                  <a:lnTo>
                    <a:pt x="54404" y="2535866"/>
                  </a:lnTo>
                  <a:lnTo>
                    <a:pt x="96719" y="2689691"/>
                  </a:lnTo>
                  <a:lnTo>
                    <a:pt x="151124" y="2840512"/>
                  </a:lnTo>
                  <a:lnTo>
                    <a:pt x="217619" y="2987577"/>
                  </a:lnTo>
                  <a:lnTo>
                    <a:pt x="296203" y="3130134"/>
                  </a:lnTo>
                  <a:lnTo>
                    <a:pt x="386878" y="3267434"/>
                  </a:lnTo>
                  <a:lnTo>
                    <a:pt x="489642" y="3398724"/>
                  </a:lnTo>
                  <a:lnTo>
                    <a:pt x="604497" y="3523254"/>
                  </a:lnTo>
                  <a:lnTo>
                    <a:pt x="729027" y="3638108"/>
                  </a:lnTo>
                  <a:lnTo>
                    <a:pt x="860317" y="3740872"/>
                  </a:lnTo>
                  <a:lnTo>
                    <a:pt x="997617" y="3831546"/>
                  </a:lnTo>
                  <a:lnTo>
                    <a:pt x="1140175" y="3910131"/>
                  </a:lnTo>
                  <a:lnTo>
                    <a:pt x="1287239" y="3976625"/>
                  </a:lnTo>
                  <a:lnTo>
                    <a:pt x="1438060" y="4031029"/>
                  </a:lnTo>
                  <a:lnTo>
                    <a:pt x="1591885" y="4073344"/>
                  </a:lnTo>
                  <a:lnTo>
                    <a:pt x="1747964" y="4103569"/>
                  </a:lnTo>
                  <a:lnTo>
                    <a:pt x="1905544" y="4121704"/>
                  </a:lnTo>
                  <a:lnTo>
                    <a:pt x="2063876" y="4127749"/>
                  </a:lnTo>
                  <a:lnTo>
                    <a:pt x="2222208" y="4121704"/>
                  </a:lnTo>
                  <a:lnTo>
                    <a:pt x="2379789" y="4103569"/>
                  </a:lnTo>
                  <a:lnTo>
                    <a:pt x="2535868" y="4073344"/>
                  </a:lnTo>
                  <a:lnTo>
                    <a:pt x="2689693" y="4031029"/>
                  </a:lnTo>
                  <a:lnTo>
                    <a:pt x="2840513" y="3976625"/>
                  </a:lnTo>
                  <a:lnTo>
                    <a:pt x="2987578" y="3910131"/>
                  </a:lnTo>
                  <a:lnTo>
                    <a:pt x="3130136" y="3831546"/>
                  </a:lnTo>
                  <a:lnTo>
                    <a:pt x="3267436" y="3740872"/>
                  </a:lnTo>
                  <a:lnTo>
                    <a:pt x="3398726" y="3638108"/>
                  </a:lnTo>
                  <a:lnTo>
                    <a:pt x="3523256" y="3523254"/>
                  </a:lnTo>
                  <a:lnTo>
                    <a:pt x="3638111" y="3398724"/>
                  </a:lnTo>
                  <a:lnTo>
                    <a:pt x="3740875" y="3267434"/>
                  </a:lnTo>
                  <a:lnTo>
                    <a:pt x="3831550" y="3130134"/>
                  </a:lnTo>
                  <a:lnTo>
                    <a:pt x="3910134" y="2987577"/>
                  </a:lnTo>
                  <a:lnTo>
                    <a:pt x="3976629" y="2840512"/>
                  </a:lnTo>
                  <a:lnTo>
                    <a:pt x="4031034" y="2689691"/>
                  </a:lnTo>
                  <a:lnTo>
                    <a:pt x="4073349" y="2535866"/>
                  </a:lnTo>
                  <a:lnTo>
                    <a:pt x="4103574" y="2379787"/>
                  </a:lnTo>
                  <a:lnTo>
                    <a:pt x="4121708" y="2222206"/>
                  </a:lnTo>
                  <a:lnTo>
                    <a:pt x="4127753" y="2063874"/>
                  </a:lnTo>
                  <a:lnTo>
                    <a:pt x="4121708" y="1905542"/>
                  </a:lnTo>
                  <a:lnTo>
                    <a:pt x="4103574" y="1747961"/>
                  </a:lnTo>
                  <a:lnTo>
                    <a:pt x="4073349" y="1591882"/>
                  </a:lnTo>
                  <a:lnTo>
                    <a:pt x="4031034" y="1438057"/>
                  </a:lnTo>
                  <a:lnTo>
                    <a:pt x="3976629" y="1287236"/>
                  </a:lnTo>
                  <a:lnTo>
                    <a:pt x="3910134" y="1140171"/>
                  </a:lnTo>
                  <a:lnTo>
                    <a:pt x="3831550" y="997614"/>
                  </a:lnTo>
                  <a:lnTo>
                    <a:pt x="3740875" y="860314"/>
                  </a:lnTo>
                  <a:lnTo>
                    <a:pt x="3638111" y="729024"/>
                  </a:lnTo>
                  <a:lnTo>
                    <a:pt x="3523256" y="604494"/>
                  </a:lnTo>
                  <a:lnTo>
                    <a:pt x="3398726" y="489640"/>
                  </a:lnTo>
                  <a:lnTo>
                    <a:pt x="3267436" y="386876"/>
                  </a:lnTo>
                  <a:lnTo>
                    <a:pt x="3130136" y="296202"/>
                  </a:lnTo>
                  <a:lnTo>
                    <a:pt x="2987578" y="217618"/>
                  </a:lnTo>
                  <a:lnTo>
                    <a:pt x="2840513" y="151123"/>
                  </a:lnTo>
                  <a:lnTo>
                    <a:pt x="2689693" y="96719"/>
                  </a:lnTo>
                  <a:lnTo>
                    <a:pt x="2535868" y="54404"/>
                  </a:lnTo>
                  <a:lnTo>
                    <a:pt x="2379789" y="24179"/>
                  </a:lnTo>
                  <a:lnTo>
                    <a:pt x="2222208" y="6044"/>
                  </a:lnTo>
                  <a:lnTo>
                    <a:pt x="2063876" y="0"/>
                  </a:lnTo>
                  <a:close/>
                </a:path>
              </a:pathLst>
            </a:custGeom>
            <a:solidFill>
              <a:schemeClr val="accent5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 sz="1800">
                <a:latin typeface="+mn-lt"/>
              </a:endParaRPr>
            </a:p>
          </p:txBody>
        </p:sp>
        <p:sp>
          <p:nvSpPr>
            <p:cNvPr id="24" name="object 10"/>
            <p:cNvSpPr/>
            <p:nvPr userDrawn="1"/>
          </p:nvSpPr>
          <p:spPr>
            <a:xfrm>
              <a:off x="5312263" y="2899917"/>
              <a:ext cx="637328" cy="637328"/>
            </a:xfrm>
            <a:custGeom>
              <a:avLst/>
              <a:gdLst/>
              <a:ahLst/>
              <a:cxnLst/>
              <a:rect l="l" t="t" r="r" b="b"/>
              <a:pathLst>
                <a:path w="1390729" h="1390729">
                  <a:moveTo>
                    <a:pt x="695364" y="0"/>
                  </a:moveTo>
                  <a:lnTo>
                    <a:pt x="642019" y="2036"/>
                  </a:lnTo>
                  <a:lnTo>
                    <a:pt x="588926" y="8146"/>
                  </a:lnTo>
                  <a:lnTo>
                    <a:pt x="536340" y="18330"/>
                  </a:lnTo>
                  <a:lnTo>
                    <a:pt x="484512" y="32586"/>
                  </a:lnTo>
                  <a:lnTo>
                    <a:pt x="433697" y="50916"/>
                  </a:lnTo>
                  <a:lnTo>
                    <a:pt x="384147" y="73320"/>
                  </a:lnTo>
                  <a:lnTo>
                    <a:pt x="336116" y="99796"/>
                  </a:lnTo>
                  <a:lnTo>
                    <a:pt x="289856" y="130346"/>
                  </a:lnTo>
                  <a:lnTo>
                    <a:pt x="245621" y="164970"/>
                  </a:lnTo>
                  <a:lnTo>
                    <a:pt x="203663" y="203667"/>
                  </a:lnTo>
                  <a:lnTo>
                    <a:pt x="164967" y="245623"/>
                  </a:lnTo>
                  <a:lnTo>
                    <a:pt x="130344" y="289858"/>
                  </a:lnTo>
                  <a:lnTo>
                    <a:pt x="99795" y="336117"/>
                  </a:lnTo>
                  <a:lnTo>
                    <a:pt x="73319" y="384148"/>
                  </a:lnTo>
                  <a:lnTo>
                    <a:pt x="50915" y="433698"/>
                  </a:lnTo>
                  <a:lnTo>
                    <a:pt x="32586" y="484512"/>
                  </a:lnTo>
                  <a:lnTo>
                    <a:pt x="18329" y="536339"/>
                  </a:lnTo>
                  <a:lnTo>
                    <a:pt x="8146" y="588926"/>
                  </a:lnTo>
                  <a:lnTo>
                    <a:pt x="2036" y="642018"/>
                  </a:lnTo>
                  <a:lnTo>
                    <a:pt x="0" y="695364"/>
                  </a:lnTo>
                  <a:lnTo>
                    <a:pt x="2036" y="748710"/>
                  </a:lnTo>
                  <a:lnTo>
                    <a:pt x="8146" y="801802"/>
                  </a:lnTo>
                  <a:lnTo>
                    <a:pt x="18329" y="854389"/>
                  </a:lnTo>
                  <a:lnTo>
                    <a:pt x="32586" y="906216"/>
                  </a:lnTo>
                  <a:lnTo>
                    <a:pt x="50915" y="957030"/>
                  </a:lnTo>
                  <a:lnTo>
                    <a:pt x="73319" y="1006580"/>
                  </a:lnTo>
                  <a:lnTo>
                    <a:pt x="99795" y="1054610"/>
                  </a:lnTo>
                  <a:lnTo>
                    <a:pt x="130344" y="1100870"/>
                  </a:lnTo>
                  <a:lnTo>
                    <a:pt x="164967" y="1145104"/>
                  </a:lnTo>
                  <a:lnTo>
                    <a:pt x="203663" y="1187061"/>
                  </a:lnTo>
                  <a:lnTo>
                    <a:pt x="245621" y="1225758"/>
                  </a:lnTo>
                  <a:lnTo>
                    <a:pt x="289856" y="1260381"/>
                  </a:lnTo>
                  <a:lnTo>
                    <a:pt x="336116" y="1290931"/>
                  </a:lnTo>
                  <a:lnTo>
                    <a:pt x="384147" y="1317408"/>
                  </a:lnTo>
                  <a:lnTo>
                    <a:pt x="433697" y="1339812"/>
                  </a:lnTo>
                  <a:lnTo>
                    <a:pt x="484512" y="1358142"/>
                  </a:lnTo>
                  <a:lnTo>
                    <a:pt x="536340" y="1372399"/>
                  </a:lnTo>
                  <a:lnTo>
                    <a:pt x="588926" y="1382582"/>
                  </a:lnTo>
                  <a:lnTo>
                    <a:pt x="642019" y="1388692"/>
                  </a:lnTo>
                  <a:lnTo>
                    <a:pt x="695364" y="1390729"/>
                  </a:lnTo>
                  <a:lnTo>
                    <a:pt x="748710" y="1388692"/>
                  </a:lnTo>
                  <a:lnTo>
                    <a:pt x="801802" y="1382582"/>
                  </a:lnTo>
                  <a:lnTo>
                    <a:pt x="854389" y="1372399"/>
                  </a:lnTo>
                  <a:lnTo>
                    <a:pt x="906215" y="1358142"/>
                  </a:lnTo>
                  <a:lnTo>
                    <a:pt x="957030" y="1339812"/>
                  </a:lnTo>
                  <a:lnTo>
                    <a:pt x="1006579" y="1317408"/>
                  </a:lnTo>
                  <a:lnTo>
                    <a:pt x="1054609" y="1290931"/>
                  </a:lnTo>
                  <a:lnTo>
                    <a:pt x="1100868" y="1260381"/>
                  </a:lnTo>
                  <a:lnTo>
                    <a:pt x="1145102" y="1225758"/>
                  </a:lnTo>
                  <a:lnTo>
                    <a:pt x="1187058" y="1187061"/>
                  </a:lnTo>
                  <a:lnTo>
                    <a:pt x="1225755" y="1145104"/>
                  </a:lnTo>
                  <a:lnTo>
                    <a:pt x="1260379" y="1100870"/>
                  </a:lnTo>
                  <a:lnTo>
                    <a:pt x="1290930" y="1054610"/>
                  </a:lnTo>
                  <a:lnTo>
                    <a:pt x="1317408" y="1006580"/>
                  </a:lnTo>
                  <a:lnTo>
                    <a:pt x="1339811" y="957030"/>
                  </a:lnTo>
                  <a:lnTo>
                    <a:pt x="1358142" y="906216"/>
                  </a:lnTo>
                  <a:lnTo>
                    <a:pt x="1372399" y="854389"/>
                  </a:lnTo>
                  <a:lnTo>
                    <a:pt x="1382583" y="801802"/>
                  </a:lnTo>
                  <a:lnTo>
                    <a:pt x="1388693" y="748710"/>
                  </a:lnTo>
                  <a:lnTo>
                    <a:pt x="1390729" y="695364"/>
                  </a:lnTo>
                  <a:lnTo>
                    <a:pt x="1388693" y="642018"/>
                  </a:lnTo>
                  <a:lnTo>
                    <a:pt x="1382583" y="588926"/>
                  </a:lnTo>
                  <a:lnTo>
                    <a:pt x="1372399" y="536339"/>
                  </a:lnTo>
                  <a:lnTo>
                    <a:pt x="1358142" y="484512"/>
                  </a:lnTo>
                  <a:lnTo>
                    <a:pt x="1339811" y="433698"/>
                  </a:lnTo>
                  <a:lnTo>
                    <a:pt x="1317408" y="384148"/>
                  </a:lnTo>
                  <a:lnTo>
                    <a:pt x="1290930" y="336117"/>
                  </a:lnTo>
                  <a:lnTo>
                    <a:pt x="1260379" y="289858"/>
                  </a:lnTo>
                  <a:lnTo>
                    <a:pt x="1225755" y="245623"/>
                  </a:lnTo>
                  <a:lnTo>
                    <a:pt x="1187058" y="203667"/>
                  </a:lnTo>
                  <a:lnTo>
                    <a:pt x="1145102" y="164970"/>
                  </a:lnTo>
                  <a:lnTo>
                    <a:pt x="1100868" y="130346"/>
                  </a:lnTo>
                  <a:lnTo>
                    <a:pt x="1054609" y="99796"/>
                  </a:lnTo>
                  <a:lnTo>
                    <a:pt x="1006579" y="73320"/>
                  </a:lnTo>
                  <a:lnTo>
                    <a:pt x="957030" y="50916"/>
                  </a:lnTo>
                  <a:lnTo>
                    <a:pt x="906215" y="32586"/>
                  </a:lnTo>
                  <a:lnTo>
                    <a:pt x="854389" y="18330"/>
                  </a:lnTo>
                  <a:lnTo>
                    <a:pt x="801802" y="8146"/>
                  </a:lnTo>
                  <a:lnTo>
                    <a:pt x="748710" y="2036"/>
                  </a:lnTo>
                  <a:lnTo>
                    <a:pt x="695364" y="0"/>
                  </a:lnTo>
                  <a:close/>
                </a:path>
              </a:pathLst>
            </a:custGeom>
            <a:solidFill>
              <a:schemeClr val="accent6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 sz="1800">
                <a:latin typeface="+mn-lt"/>
              </a:endParaRPr>
            </a:p>
          </p:txBody>
        </p:sp>
        <p:sp>
          <p:nvSpPr>
            <p:cNvPr id="30" name="object 11"/>
            <p:cNvSpPr/>
            <p:nvPr userDrawn="1"/>
          </p:nvSpPr>
          <p:spPr>
            <a:xfrm>
              <a:off x="6136067" y="2898541"/>
              <a:ext cx="640080" cy="640080"/>
            </a:xfrm>
            <a:custGeom>
              <a:avLst/>
              <a:gdLst/>
              <a:ahLst/>
              <a:cxnLst/>
              <a:rect l="l" t="t" r="r" b="b"/>
              <a:pathLst>
                <a:path w="1263752" h="1263753">
                  <a:moveTo>
                    <a:pt x="631876" y="0"/>
                  </a:moveTo>
                  <a:lnTo>
                    <a:pt x="583400" y="1850"/>
                  </a:lnTo>
                  <a:lnTo>
                    <a:pt x="535155" y="7402"/>
                  </a:lnTo>
                  <a:lnTo>
                    <a:pt x="487369" y="16656"/>
                  </a:lnTo>
                  <a:lnTo>
                    <a:pt x="440274" y="29611"/>
                  </a:lnTo>
                  <a:lnTo>
                    <a:pt x="394098" y="46268"/>
                  </a:lnTo>
                  <a:lnTo>
                    <a:pt x="349072" y="66626"/>
                  </a:lnTo>
                  <a:lnTo>
                    <a:pt x="305426" y="90685"/>
                  </a:lnTo>
                  <a:lnTo>
                    <a:pt x="263390" y="118446"/>
                  </a:lnTo>
                  <a:lnTo>
                    <a:pt x="223194" y="149908"/>
                  </a:lnTo>
                  <a:lnTo>
                    <a:pt x="185067" y="185072"/>
                  </a:lnTo>
                  <a:lnTo>
                    <a:pt x="149904" y="223198"/>
                  </a:lnTo>
                  <a:lnTo>
                    <a:pt x="118443" y="263394"/>
                  </a:lnTo>
                  <a:lnTo>
                    <a:pt x="90683" y="305429"/>
                  </a:lnTo>
                  <a:lnTo>
                    <a:pt x="66624" y="349075"/>
                  </a:lnTo>
                  <a:lnTo>
                    <a:pt x="46266" y="394100"/>
                  </a:lnTo>
                  <a:lnTo>
                    <a:pt x="29610" y="440276"/>
                  </a:lnTo>
                  <a:lnTo>
                    <a:pt x="16656" y="487371"/>
                  </a:lnTo>
                  <a:lnTo>
                    <a:pt x="7402" y="535156"/>
                  </a:lnTo>
                  <a:lnTo>
                    <a:pt x="1850" y="583401"/>
                  </a:lnTo>
                  <a:lnTo>
                    <a:pt x="0" y="631876"/>
                  </a:lnTo>
                  <a:lnTo>
                    <a:pt x="1850" y="680351"/>
                  </a:lnTo>
                  <a:lnTo>
                    <a:pt x="7402" y="728596"/>
                  </a:lnTo>
                  <a:lnTo>
                    <a:pt x="16656" y="776381"/>
                  </a:lnTo>
                  <a:lnTo>
                    <a:pt x="29610" y="823477"/>
                  </a:lnTo>
                  <a:lnTo>
                    <a:pt x="46266" y="869652"/>
                  </a:lnTo>
                  <a:lnTo>
                    <a:pt x="66624" y="914677"/>
                  </a:lnTo>
                  <a:lnTo>
                    <a:pt x="90683" y="958323"/>
                  </a:lnTo>
                  <a:lnTo>
                    <a:pt x="118443" y="1000358"/>
                  </a:lnTo>
                  <a:lnTo>
                    <a:pt x="149904" y="1040554"/>
                  </a:lnTo>
                  <a:lnTo>
                    <a:pt x="185067" y="1078680"/>
                  </a:lnTo>
                  <a:lnTo>
                    <a:pt x="223194" y="1113844"/>
                  </a:lnTo>
                  <a:lnTo>
                    <a:pt x="263390" y="1145306"/>
                  </a:lnTo>
                  <a:lnTo>
                    <a:pt x="305426" y="1173067"/>
                  </a:lnTo>
                  <a:lnTo>
                    <a:pt x="349072" y="1197127"/>
                  </a:lnTo>
                  <a:lnTo>
                    <a:pt x="394098" y="1217485"/>
                  </a:lnTo>
                  <a:lnTo>
                    <a:pt x="440274" y="1234141"/>
                  </a:lnTo>
                  <a:lnTo>
                    <a:pt x="487369" y="1247096"/>
                  </a:lnTo>
                  <a:lnTo>
                    <a:pt x="535155" y="1256350"/>
                  </a:lnTo>
                  <a:lnTo>
                    <a:pt x="583400" y="1261902"/>
                  </a:lnTo>
                  <a:lnTo>
                    <a:pt x="631876" y="1263753"/>
                  </a:lnTo>
                  <a:lnTo>
                    <a:pt x="680351" y="1261902"/>
                  </a:lnTo>
                  <a:lnTo>
                    <a:pt x="728596" y="1256350"/>
                  </a:lnTo>
                  <a:lnTo>
                    <a:pt x="776382" y="1247096"/>
                  </a:lnTo>
                  <a:lnTo>
                    <a:pt x="823477" y="1234141"/>
                  </a:lnTo>
                  <a:lnTo>
                    <a:pt x="869653" y="1217485"/>
                  </a:lnTo>
                  <a:lnTo>
                    <a:pt x="914679" y="1197127"/>
                  </a:lnTo>
                  <a:lnTo>
                    <a:pt x="958325" y="1173067"/>
                  </a:lnTo>
                  <a:lnTo>
                    <a:pt x="1000361" y="1145306"/>
                  </a:lnTo>
                  <a:lnTo>
                    <a:pt x="1040557" y="1113844"/>
                  </a:lnTo>
                  <a:lnTo>
                    <a:pt x="1078684" y="1078680"/>
                  </a:lnTo>
                  <a:lnTo>
                    <a:pt x="1113847" y="1040554"/>
                  </a:lnTo>
                  <a:lnTo>
                    <a:pt x="1145308" y="1000358"/>
                  </a:lnTo>
                  <a:lnTo>
                    <a:pt x="1173068" y="958323"/>
                  </a:lnTo>
                  <a:lnTo>
                    <a:pt x="1197127" y="914677"/>
                  </a:lnTo>
                  <a:lnTo>
                    <a:pt x="1217485" y="869652"/>
                  </a:lnTo>
                  <a:lnTo>
                    <a:pt x="1234141" y="823477"/>
                  </a:lnTo>
                  <a:lnTo>
                    <a:pt x="1247096" y="776381"/>
                  </a:lnTo>
                  <a:lnTo>
                    <a:pt x="1256349" y="728596"/>
                  </a:lnTo>
                  <a:lnTo>
                    <a:pt x="1261901" y="680351"/>
                  </a:lnTo>
                  <a:lnTo>
                    <a:pt x="1263752" y="631876"/>
                  </a:lnTo>
                  <a:lnTo>
                    <a:pt x="1261901" y="583401"/>
                  </a:lnTo>
                  <a:lnTo>
                    <a:pt x="1256349" y="535156"/>
                  </a:lnTo>
                  <a:lnTo>
                    <a:pt x="1247096" y="487371"/>
                  </a:lnTo>
                  <a:lnTo>
                    <a:pt x="1234141" y="440276"/>
                  </a:lnTo>
                  <a:lnTo>
                    <a:pt x="1217485" y="394100"/>
                  </a:lnTo>
                  <a:lnTo>
                    <a:pt x="1197127" y="349075"/>
                  </a:lnTo>
                  <a:lnTo>
                    <a:pt x="1173068" y="305429"/>
                  </a:lnTo>
                  <a:lnTo>
                    <a:pt x="1145308" y="263394"/>
                  </a:lnTo>
                  <a:lnTo>
                    <a:pt x="1113847" y="223198"/>
                  </a:lnTo>
                  <a:lnTo>
                    <a:pt x="1078684" y="185072"/>
                  </a:lnTo>
                  <a:lnTo>
                    <a:pt x="1040557" y="149908"/>
                  </a:lnTo>
                  <a:lnTo>
                    <a:pt x="1000361" y="118446"/>
                  </a:lnTo>
                  <a:lnTo>
                    <a:pt x="958325" y="90685"/>
                  </a:lnTo>
                  <a:lnTo>
                    <a:pt x="914679" y="66626"/>
                  </a:lnTo>
                  <a:lnTo>
                    <a:pt x="869653" y="46268"/>
                  </a:lnTo>
                  <a:lnTo>
                    <a:pt x="823477" y="29611"/>
                  </a:lnTo>
                  <a:lnTo>
                    <a:pt x="776382" y="16656"/>
                  </a:lnTo>
                  <a:lnTo>
                    <a:pt x="728596" y="7402"/>
                  </a:lnTo>
                  <a:lnTo>
                    <a:pt x="680351" y="1850"/>
                  </a:lnTo>
                  <a:lnTo>
                    <a:pt x="631876" y="0"/>
                  </a:lnTo>
                  <a:close/>
                </a:path>
              </a:pathLst>
            </a:custGeom>
            <a:solidFill>
              <a:schemeClr val="accent1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 sz="1800">
                <a:latin typeface="+mn-lt"/>
              </a:endParaRPr>
            </a:p>
          </p:txBody>
        </p:sp>
        <p:sp>
          <p:nvSpPr>
            <p:cNvPr id="32" name="object 9"/>
            <p:cNvSpPr/>
            <p:nvPr userDrawn="1"/>
          </p:nvSpPr>
          <p:spPr>
            <a:xfrm>
              <a:off x="4484252" y="2897813"/>
              <a:ext cx="641535" cy="641536"/>
            </a:xfrm>
            <a:custGeom>
              <a:avLst/>
              <a:gdLst/>
              <a:ahLst/>
              <a:cxnLst/>
              <a:rect l="l" t="t" r="r" b="b"/>
              <a:pathLst>
                <a:path w="1880363" h="1880367">
                  <a:moveTo>
                    <a:pt x="940185" y="0"/>
                  </a:moveTo>
                  <a:lnTo>
                    <a:pt x="868058" y="2753"/>
                  </a:lnTo>
                  <a:lnTo>
                    <a:pt x="796273" y="11014"/>
                  </a:lnTo>
                  <a:lnTo>
                    <a:pt x="725172" y="24783"/>
                  </a:lnTo>
                  <a:lnTo>
                    <a:pt x="655098" y="44059"/>
                  </a:lnTo>
                  <a:lnTo>
                    <a:pt x="586392" y="68843"/>
                  </a:lnTo>
                  <a:lnTo>
                    <a:pt x="519398" y="99134"/>
                  </a:lnTo>
                  <a:lnTo>
                    <a:pt x="454457" y="134933"/>
                  </a:lnTo>
                  <a:lnTo>
                    <a:pt x="391911" y="176239"/>
                  </a:lnTo>
                  <a:lnTo>
                    <a:pt x="332102" y="223052"/>
                  </a:lnTo>
                  <a:lnTo>
                    <a:pt x="275373" y="275373"/>
                  </a:lnTo>
                  <a:lnTo>
                    <a:pt x="223052" y="332102"/>
                  </a:lnTo>
                  <a:lnTo>
                    <a:pt x="176239" y="391910"/>
                  </a:lnTo>
                  <a:lnTo>
                    <a:pt x="134933" y="454456"/>
                  </a:lnTo>
                  <a:lnTo>
                    <a:pt x="99134" y="519397"/>
                  </a:lnTo>
                  <a:lnTo>
                    <a:pt x="68843" y="586391"/>
                  </a:lnTo>
                  <a:lnTo>
                    <a:pt x="44059" y="655097"/>
                  </a:lnTo>
                  <a:lnTo>
                    <a:pt x="24783" y="725171"/>
                  </a:lnTo>
                  <a:lnTo>
                    <a:pt x="11014" y="796271"/>
                  </a:lnTo>
                  <a:lnTo>
                    <a:pt x="2753" y="868056"/>
                  </a:lnTo>
                  <a:lnTo>
                    <a:pt x="0" y="940183"/>
                  </a:lnTo>
                  <a:lnTo>
                    <a:pt x="2753" y="1012310"/>
                  </a:lnTo>
                  <a:lnTo>
                    <a:pt x="11014" y="1084095"/>
                  </a:lnTo>
                  <a:lnTo>
                    <a:pt x="24783" y="1155196"/>
                  </a:lnTo>
                  <a:lnTo>
                    <a:pt x="44059" y="1225270"/>
                  </a:lnTo>
                  <a:lnTo>
                    <a:pt x="68843" y="1293975"/>
                  </a:lnTo>
                  <a:lnTo>
                    <a:pt x="99134" y="1360969"/>
                  </a:lnTo>
                  <a:lnTo>
                    <a:pt x="134933" y="1425911"/>
                  </a:lnTo>
                  <a:lnTo>
                    <a:pt x="176239" y="1488456"/>
                  </a:lnTo>
                  <a:lnTo>
                    <a:pt x="223052" y="1548265"/>
                  </a:lnTo>
                  <a:lnTo>
                    <a:pt x="275373" y="1604993"/>
                  </a:lnTo>
                  <a:lnTo>
                    <a:pt x="332102" y="1657314"/>
                  </a:lnTo>
                  <a:lnTo>
                    <a:pt x="391911" y="1704128"/>
                  </a:lnTo>
                  <a:lnTo>
                    <a:pt x="454457" y="1745434"/>
                  </a:lnTo>
                  <a:lnTo>
                    <a:pt x="519398" y="1781232"/>
                  </a:lnTo>
                  <a:lnTo>
                    <a:pt x="586392" y="1811523"/>
                  </a:lnTo>
                  <a:lnTo>
                    <a:pt x="655098" y="1836307"/>
                  </a:lnTo>
                  <a:lnTo>
                    <a:pt x="725172" y="1855583"/>
                  </a:lnTo>
                  <a:lnTo>
                    <a:pt x="796273" y="1869352"/>
                  </a:lnTo>
                  <a:lnTo>
                    <a:pt x="868058" y="1877613"/>
                  </a:lnTo>
                  <a:lnTo>
                    <a:pt x="940185" y="1880367"/>
                  </a:lnTo>
                  <a:lnTo>
                    <a:pt x="1012312" y="1877613"/>
                  </a:lnTo>
                  <a:lnTo>
                    <a:pt x="1084097" y="1869352"/>
                  </a:lnTo>
                  <a:lnTo>
                    <a:pt x="1155197" y="1855583"/>
                  </a:lnTo>
                  <a:lnTo>
                    <a:pt x="1225271" y="1836307"/>
                  </a:lnTo>
                  <a:lnTo>
                    <a:pt x="1293976" y="1811523"/>
                  </a:lnTo>
                  <a:lnTo>
                    <a:pt x="1360970" y="1781232"/>
                  </a:lnTo>
                  <a:lnTo>
                    <a:pt x="1425911" y="1745434"/>
                  </a:lnTo>
                  <a:lnTo>
                    <a:pt x="1488456" y="1704128"/>
                  </a:lnTo>
                  <a:lnTo>
                    <a:pt x="1548264" y="1657314"/>
                  </a:lnTo>
                  <a:lnTo>
                    <a:pt x="1604992" y="1604993"/>
                  </a:lnTo>
                  <a:lnTo>
                    <a:pt x="1657313" y="1548265"/>
                  </a:lnTo>
                  <a:lnTo>
                    <a:pt x="1704126" y="1488456"/>
                  </a:lnTo>
                  <a:lnTo>
                    <a:pt x="1745432" y="1425911"/>
                  </a:lnTo>
                  <a:lnTo>
                    <a:pt x="1781230" y="1360969"/>
                  </a:lnTo>
                  <a:lnTo>
                    <a:pt x="1811521" y="1293975"/>
                  </a:lnTo>
                  <a:lnTo>
                    <a:pt x="1836304" y="1225270"/>
                  </a:lnTo>
                  <a:lnTo>
                    <a:pt x="1855580" y="1155196"/>
                  </a:lnTo>
                  <a:lnTo>
                    <a:pt x="1869349" y="1084095"/>
                  </a:lnTo>
                  <a:lnTo>
                    <a:pt x="1877610" y="1012310"/>
                  </a:lnTo>
                  <a:lnTo>
                    <a:pt x="1880363" y="940183"/>
                  </a:lnTo>
                  <a:lnTo>
                    <a:pt x="1877610" y="868056"/>
                  </a:lnTo>
                  <a:lnTo>
                    <a:pt x="1869349" y="796271"/>
                  </a:lnTo>
                  <a:lnTo>
                    <a:pt x="1855580" y="725171"/>
                  </a:lnTo>
                  <a:lnTo>
                    <a:pt x="1836304" y="655097"/>
                  </a:lnTo>
                  <a:lnTo>
                    <a:pt x="1811521" y="586391"/>
                  </a:lnTo>
                  <a:lnTo>
                    <a:pt x="1781230" y="519397"/>
                  </a:lnTo>
                  <a:lnTo>
                    <a:pt x="1745432" y="454456"/>
                  </a:lnTo>
                  <a:lnTo>
                    <a:pt x="1704126" y="391910"/>
                  </a:lnTo>
                  <a:lnTo>
                    <a:pt x="1657313" y="332102"/>
                  </a:lnTo>
                  <a:lnTo>
                    <a:pt x="1604992" y="275373"/>
                  </a:lnTo>
                  <a:lnTo>
                    <a:pt x="1548264" y="223052"/>
                  </a:lnTo>
                  <a:lnTo>
                    <a:pt x="1488456" y="176239"/>
                  </a:lnTo>
                  <a:lnTo>
                    <a:pt x="1425911" y="134933"/>
                  </a:lnTo>
                  <a:lnTo>
                    <a:pt x="1360970" y="99134"/>
                  </a:lnTo>
                  <a:lnTo>
                    <a:pt x="1293976" y="68843"/>
                  </a:lnTo>
                  <a:lnTo>
                    <a:pt x="1225271" y="44059"/>
                  </a:lnTo>
                  <a:lnTo>
                    <a:pt x="1155197" y="24783"/>
                  </a:lnTo>
                  <a:lnTo>
                    <a:pt x="1084097" y="11014"/>
                  </a:lnTo>
                  <a:lnTo>
                    <a:pt x="1012312" y="2753"/>
                  </a:lnTo>
                  <a:lnTo>
                    <a:pt x="940185" y="0"/>
                  </a:lnTo>
                  <a:close/>
                </a:path>
              </a:pathLst>
            </a:custGeom>
            <a:solidFill>
              <a:schemeClr val="accent3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 sz="1800">
                <a:latin typeface="+mn-lt"/>
              </a:endParaRPr>
            </a:p>
          </p:txBody>
        </p:sp>
      </p:grpSp>
      <p:sp>
        <p:nvSpPr>
          <p:cNvPr id="17" name="Picture Placeholder 9"/>
          <p:cNvSpPr>
            <a:spLocks noGrp="1"/>
          </p:cNvSpPr>
          <p:nvPr>
            <p:ph type="pic" sz="quarter" idx="12" hasCustomPrompt="1"/>
          </p:nvPr>
        </p:nvSpPr>
        <p:spPr>
          <a:xfrm>
            <a:off x="8165115" y="4076699"/>
            <a:ext cx="647700" cy="67310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8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here to add Client / Partner Logo</a:t>
            </a:r>
            <a:endParaRPr lang="en-IN" dirty="0"/>
          </a:p>
        </p:txBody>
      </p:sp>
    </p:spTree>
    <p:extLst>
      <p:ext uri="{BB962C8B-B14F-4D97-AF65-F5344CB8AC3E}">
        <p14:creationId xmlns="" xmlns:p14="http://schemas.microsoft.com/office/powerpoint/2010/main" val="3293750380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1656">
          <p15:clr>
            <a:srgbClr val="FBAE40"/>
          </p15:clr>
        </p15:guide>
        <p15:guide id="2" orient="horz" pos="1620">
          <p15:clr>
            <a:srgbClr val="FBAE40"/>
          </p15:clr>
        </p15:guide>
        <p15:guide id="3" orient="horz" pos="2969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Breaker_with people or other images">
    <p:bg>
      <p:bgPr>
        <a:solidFill>
          <a:srgbClr val="EC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object 4"/>
          <p:cNvSpPr/>
          <p:nvPr/>
        </p:nvSpPr>
        <p:spPr>
          <a:xfrm>
            <a:off x="-114300" y="-25400"/>
            <a:ext cx="4671298" cy="4076763"/>
          </a:xfrm>
          <a:custGeom>
            <a:avLst/>
            <a:gdLst/>
            <a:ahLst/>
            <a:cxnLst/>
            <a:rect l="l" t="t" r="r" b="b"/>
            <a:pathLst>
              <a:path w="10193348" h="8895999">
                <a:moveTo>
                  <a:pt x="8488661" y="0"/>
                </a:moveTo>
                <a:lnTo>
                  <a:pt x="1704683" y="0"/>
                </a:lnTo>
                <a:lnTo>
                  <a:pt x="1492780" y="195439"/>
                </a:lnTo>
                <a:lnTo>
                  <a:pt x="1209152" y="502960"/>
                </a:lnTo>
                <a:lnTo>
                  <a:pt x="955379" y="827176"/>
                </a:lnTo>
                <a:lnTo>
                  <a:pt x="731462" y="1166233"/>
                </a:lnTo>
                <a:lnTo>
                  <a:pt x="537401" y="1518274"/>
                </a:lnTo>
                <a:lnTo>
                  <a:pt x="373195" y="1881445"/>
                </a:lnTo>
                <a:lnTo>
                  <a:pt x="238844" y="2253892"/>
                </a:lnTo>
                <a:lnTo>
                  <a:pt x="134350" y="2633758"/>
                </a:lnTo>
                <a:lnTo>
                  <a:pt x="59711" y="3019189"/>
                </a:lnTo>
                <a:lnTo>
                  <a:pt x="14927" y="3408331"/>
                </a:lnTo>
                <a:lnTo>
                  <a:pt x="0" y="3799327"/>
                </a:lnTo>
                <a:lnTo>
                  <a:pt x="14927" y="4190324"/>
                </a:lnTo>
                <a:lnTo>
                  <a:pt x="59711" y="4579465"/>
                </a:lnTo>
                <a:lnTo>
                  <a:pt x="134350" y="4964896"/>
                </a:lnTo>
                <a:lnTo>
                  <a:pt x="238844" y="5344763"/>
                </a:lnTo>
                <a:lnTo>
                  <a:pt x="373195" y="5717209"/>
                </a:lnTo>
                <a:lnTo>
                  <a:pt x="537401" y="6080381"/>
                </a:lnTo>
                <a:lnTo>
                  <a:pt x="731462" y="6432423"/>
                </a:lnTo>
                <a:lnTo>
                  <a:pt x="955379" y="6771479"/>
                </a:lnTo>
                <a:lnTo>
                  <a:pt x="1209152" y="7095696"/>
                </a:lnTo>
                <a:lnTo>
                  <a:pt x="1492780" y="7403218"/>
                </a:lnTo>
                <a:lnTo>
                  <a:pt x="1800302" y="7686847"/>
                </a:lnTo>
                <a:lnTo>
                  <a:pt x="2124519" y="7940619"/>
                </a:lnTo>
                <a:lnTo>
                  <a:pt x="2463576" y="8164537"/>
                </a:lnTo>
                <a:lnTo>
                  <a:pt x="2815618" y="8358598"/>
                </a:lnTo>
                <a:lnTo>
                  <a:pt x="3178790" y="8522804"/>
                </a:lnTo>
                <a:lnTo>
                  <a:pt x="3551236" y="8657154"/>
                </a:lnTo>
                <a:lnTo>
                  <a:pt x="3931103" y="8761649"/>
                </a:lnTo>
                <a:lnTo>
                  <a:pt x="4316535" y="8836288"/>
                </a:lnTo>
                <a:lnTo>
                  <a:pt x="4705676" y="8881071"/>
                </a:lnTo>
                <a:lnTo>
                  <a:pt x="5096673" y="8895999"/>
                </a:lnTo>
                <a:lnTo>
                  <a:pt x="5487669" y="8881071"/>
                </a:lnTo>
                <a:lnTo>
                  <a:pt x="5876811" y="8836288"/>
                </a:lnTo>
                <a:lnTo>
                  <a:pt x="6262242" y="8761649"/>
                </a:lnTo>
                <a:lnTo>
                  <a:pt x="6642109" y="8657154"/>
                </a:lnTo>
                <a:lnTo>
                  <a:pt x="7014555" y="8522804"/>
                </a:lnTo>
                <a:lnTo>
                  <a:pt x="7377727" y="8358598"/>
                </a:lnTo>
                <a:lnTo>
                  <a:pt x="7729769" y="8164537"/>
                </a:lnTo>
                <a:lnTo>
                  <a:pt x="8068825" y="7940619"/>
                </a:lnTo>
                <a:lnTo>
                  <a:pt x="8393042" y="7686847"/>
                </a:lnTo>
                <a:lnTo>
                  <a:pt x="8700564" y="7403218"/>
                </a:lnTo>
                <a:lnTo>
                  <a:pt x="8984193" y="7095696"/>
                </a:lnTo>
                <a:lnTo>
                  <a:pt x="9237966" y="6771479"/>
                </a:lnTo>
                <a:lnTo>
                  <a:pt x="9461884" y="6432423"/>
                </a:lnTo>
                <a:lnTo>
                  <a:pt x="9655946" y="6080381"/>
                </a:lnTo>
                <a:lnTo>
                  <a:pt x="9820152" y="5717209"/>
                </a:lnTo>
                <a:lnTo>
                  <a:pt x="9954502" y="5344763"/>
                </a:lnTo>
                <a:lnTo>
                  <a:pt x="10058997" y="4964896"/>
                </a:lnTo>
                <a:lnTo>
                  <a:pt x="10133636" y="4579465"/>
                </a:lnTo>
                <a:lnTo>
                  <a:pt x="10178420" y="4190324"/>
                </a:lnTo>
                <a:lnTo>
                  <a:pt x="10193348" y="3799327"/>
                </a:lnTo>
                <a:lnTo>
                  <a:pt x="10178420" y="3408331"/>
                </a:lnTo>
                <a:lnTo>
                  <a:pt x="10133636" y="3019189"/>
                </a:lnTo>
                <a:lnTo>
                  <a:pt x="10058997" y="2633758"/>
                </a:lnTo>
                <a:lnTo>
                  <a:pt x="9954502" y="2253892"/>
                </a:lnTo>
                <a:lnTo>
                  <a:pt x="9820152" y="1881445"/>
                </a:lnTo>
                <a:lnTo>
                  <a:pt x="9655946" y="1518274"/>
                </a:lnTo>
                <a:lnTo>
                  <a:pt x="9461884" y="1166233"/>
                </a:lnTo>
                <a:lnTo>
                  <a:pt x="9237966" y="827176"/>
                </a:lnTo>
                <a:lnTo>
                  <a:pt x="8984193" y="502960"/>
                </a:lnTo>
                <a:lnTo>
                  <a:pt x="8700564" y="195439"/>
                </a:lnTo>
                <a:lnTo>
                  <a:pt x="8488661" y="0"/>
                </a:lnTo>
                <a:close/>
              </a:path>
            </a:pathLst>
          </a:custGeom>
          <a:solidFill>
            <a:srgbClr val="FFDB28"/>
          </a:solidFill>
        </p:spPr>
        <p:txBody>
          <a:bodyPr wrap="square" lIns="0" tIns="0" rIns="0" bIns="0" rtlCol="0">
            <a:noAutofit/>
          </a:bodyPr>
          <a:lstStyle/>
          <a:p>
            <a:endParaRPr sz="1800">
              <a:latin typeface="+mn-lt"/>
            </a:endParaRPr>
          </a:p>
        </p:txBody>
      </p:sp>
      <p:sp>
        <p:nvSpPr>
          <p:cNvPr id="31" name="Picture Placeholder 9"/>
          <p:cNvSpPr>
            <a:spLocks noGrp="1"/>
          </p:cNvSpPr>
          <p:nvPr>
            <p:ph type="pic" sz="quarter" idx="14" hasCustomPrompt="1"/>
          </p:nvPr>
        </p:nvSpPr>
        <p:spPr>
          <a:xfrm>
            <a:off x="4648903" y="2668230"/>
            <a:ext cx="723558" cy="723558"/>
          </a:xfrm>
          <a:prstGeom prst="ellipse">
            <a:avLst/>
          </a:prstGeom>
        </p:spPr>
        <p:txBody>
          <a:bodyPr tIns="0" bIns="0" anchor="b">
            <a:noAutofit/>
          </a:bodyPr>
          <a:lstStyle>
            <a:lvl1pPr marL="0" indent="0" algn="ctr">
              <a:buNone/>
              <a:defRPr sz="650" baseline="0">
                <a:solidFill>
                  <a:schemeClr val="accent2"/>
                </a:solidFill>
                <a:latin typeface="+mn-lt"/>
              </a:defRPr>
            </a:lvl1pPr>
          </a:lstStyle>
          <a:p>
            <a:r>
              <a:rPr lang="en-US" dirty="0"/>
              <a:t>Insert people photograph</a:t>
            </a: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67457" y="3844395"/>
            <a:ext cx="1314000" cy="1103406"/>
          </a:xfrm>
          <a:prstGeom prst="rect">
            <a:avLst/>
          </a:prstGeom>
        </p:spPr>
      </p:pic>
      <p:sp>
        <p:nvSpPr>
          <p:cNvPr id="24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266700" y="2316262"/>
            <a:ext cx="4314029" cy="381217"/>
          </a:xfrm>
        </p:spPr>
        <p:txBody>
          <a:bodyPr/>
          <a:lstStyle>
            <a:lvl1pPr marL="15394" indent="0" algn="ctr" defTabSz="4572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050" b="1" kern="1200" dirty="0">
                <a:solidFill>
                  <a:srgbClr val="0D356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15394" algn="ctr"/>
            <a:r>
              <a:rPr lang="en-US" sz="1050" b="1" dirty="0" err="1">
                <a:solidFill>
                  <a:srgbClr val="0D356E"/>
                </a:solidFill>
                <a:latin typeface="+mn-lt"/>
                <a:cs typeface="Arial"/>
              </a:rPr>
              <a:t>Subheadline</a:t>
            </a:r>
            <a:r>
              <a:rPr lang="en-US" sz="1050" b="1" spc="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050" b="1" dirty="0">
                <a:solidFill>
                  <a:srgbClr val="0D356E"/>
                </a:solidFill>
                <a:latin typeface="+mn-lt"/>
                <a:cs typeface="Arial"/>
              </a:rPr>
              <a:t>or</a:t>
            </a:r>
            <a:r>
              <a:rPr lang="en-US" sz="1050" b="1" spc="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050" b="1" dirty="0">
                <a:solidFill>
                  <a:srgbClr val="0D356E"/>
                </a:solidFill>
                <a:latin typeface="+mn-lt"/>
                <a:cs typeface="Arial"/>
              </a:rPr>
              <a:t>supportive</a:t>
            </a:r>
            <a:r>
              <a:rPr lang="en-US" sz="1050" b="1" spc="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050" b="1" dirty="0">
                <a:solidFill>
                  <a:srgbClr val="0D356E"/>
                </a:solidFill>
                <a:latin typeface="+mn-lt"/>
                <a:cs typeface="Arial"/>
              </a:rPr>
              <a:t>text</a:t>
            </a:r>
          </a:p>
        </p:txBody>
      </p:sp>
      <p:sp>
        <p:nvSpPr>
          <p:cNvPr id="28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386266" y="2774490"/>
            <a:ext cx="4051300" cy="508000"/>
          </a:xfrm>
        </p:spPr>
        <p:txBody>
          <a:bodyPr/>
          <a:lstStyle>
            <a:lvl1pPr marL="15394" indent="0" algn="ctr" defTabSz="1828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1050" kern="1200" spc="6" dirty="0">
                <a:solidFill>
                  <a:srgbClr val="0D356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15394" algn="ctr"/>
            <a:r>
              <a:rPr lang="en-US" sz="1050" dirty="0">
                <a:solidFill>
                  <a:srgbClr val="0D356E"/>
                </a:solidFill>
                <a:latin typeface="+mn-lt"/>
                <a:cs typeface="Arial"/>
              </a:rPr>
              <a:t>Lorem</a:t>
            </a:r>
            <a: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  <a:t> ipsum </a:t>
            </a:r>
            <a:r>
              <a:rPr lang="en-US" sz="1050" dirty="0">
                <a:solidFill>
                  <a:srgbClr val="0D356E"/>
                </a:solidFill>
                <a:latin typeface="+mn-lt"/>
                <a:cs typeface="Arial"/>
              </a:rPr>
              <a:t>do</a:t>
            </a:r>
            <a: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  <a:t>lor </a:t>
            </a:r>
            <a:r>
              <a:rPr lang="en-US" sz="1050" dirty="0">
                <a:solidFill>
                  <a:srgbClr val="0D356E"/>
                </a:solidFill>
                <a:latin typeface="+mn-lt"/>
                <a:cs typeface="Arial"/>
              </a:rPr>
              <a:t>sit</a:t>
            </a:r>
            <a: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050" dirty="0" err="1">
                <a:solidFill>
                  <a:srgbClr val="0D356E"/>
                </a:solidFill>
                <a:latin typeface="+mn-lt"/>
                <a:cs typeface="Arial"/>
              </a:rPr>
              <a:t>amet</a:t>
            </a:r>
            <a:r>
              <a:rPr lang="en-US" sz="1050" dirty="0">
                <a:solidFill>
                  <a:srgbClr val="0D356E"/>
                </a:solidFill>
                <a:latin typeface="+mn-lt"/>
                <a:cs typeface="Arial"/>
              </a:rPr>
              <a:t>,</a:t>
            </a:r>
            <a: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050" dirty="0" err="1">
                <a:solidFill>
                  <a:srgbClr val="0D356E"/>
                </a:solidFill>
                <a:latin typeface="+mn-lt"/>
                <a:cs typeface="Arial"/>
              </a:rPr>
              <a:t>consectetur</a:t>
            </a:r>
            <a: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050" dirty="0" err="1">
                <a:solidFill>
                  <a:srgbClr val="0D356E"/>
                </a:solidFill>
                <a:latin typeface="+mn-lt"/>
                <a:cs typeface="Arial"/>
              </a:rPr>
              <a:t>ad</a:t>
            </a:r>
            <a:r>
              <a:rPr lang="en-US" sz="1050" spc="6" dirty="0" err="1">
                <a:solidFill>
                  <a:srgbClr val="0D356E"/>
                </a:solidFill>
                <a:latin typeface="+mn-lt"/>
                <a:cs typeface="Arial"/>
              </a:rPr>
              <a:t>ipiscing</a:t>
            </a:r>
            <a: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050" dirty="0" err="1">
                <a:solidFill>
                  <a:srgbClr val="0D356E"/>
                </a:solidFill>
                <a:latin typeface="+mn-lt"/>
                <a:cs typeface="Arial"/>
              </a:rPr>
              <a:t>e</a:t>
            </a:r>
            <a:r>
              <a:rPr lang="en-US" sz="1050" spc="6" dirty="0" err="1">
                <a:solidFill>
                  <a:srgbClr val="0D356E"/>
                </a:solidFill>
                <a:latin typeface="+mn-lt"/>
                <a:cs typeface="Arial"/>
              </a:rPr>
              <a:t>lit</a:t>
            </a:r>
            <a: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  <a:t>. </a:t>
            </a:r>
            <a:b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</a:br>
            <a:r>
              <a:rPr lang="en-US" sz="1050" spc="6" dirty="0" err="1">
                <a:solidFill>
                  <a:srgbClr val="0D356E"/>
                </a:solidFill>
                <a:latin typeface="+mn-lt"/>
                <a:cs typeface="Arial"/>
              </a:rPr>
              <a:t>Morbi</a:t>
            </a:r>
            <a: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050" dirty="0">
                <a:solidFill>
                  <a:srgbClr val="0D356E"/>
                </a:solidFill>
                <a:latin typeface="+mn-lt"/>
                <a:cs typeface="Arial"/>
              </a:rPr>
              <a:t>at</a:t>
            </a:r>
            <a: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050" dirty="0">
                <a:solidFill>
                  <a:srgbClr val="0D356E"/>
                </a:solidFill>
                <a:latin typeface="+mn-lt"/>
                <a:cs typeface="Arial"/>
              </a:rPr>
              <a:t>mi</a:t>
            </a:r>
            <a: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050" dirty="0" err="1">
                <a:solidFill>
                  <a:srgbClr val="0D356E"/>
                </a:solidFill>
                <a:latin typeface="+mn-lt"/>
                <a:cs typeface="Arial"/>
              </a:rPr>
              <a:t>suscip</a:t>
            </a:r>
            <a:r>
              <a:rPr lang="en-US" sz="1050" spc="6" dirty="0" err="1">
                <a:solidFill>
                  <a:srgbClr val="0D356E"/>
                </a:solidFill>
                <a:latin typeface="+mn-lt"/>
                <a:cs typeface="Arial"/>
              </a:rPr>
              <a:t>it</a:t>
            </a:r>
            <a: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  <a:t>, </a:t>
            </a:r>
            <a:r>
              <a:rPr lang="en-US" sz="1050" dirty="0" err="1">
                <a:solidFill>
                  <a:srgbClr val="0D356E"/>
                </a:solidFill>
                <a:latin typeface="+mn-lt"/>
                <a:cs typeface="Arial"/>
              </a:rPr>
              <a:t>dap</a:t>
            </a:r>
            <a:r>
              <a:rPr lang="en-US" sz="1050" spc="6" dirty="0" err="1">
                <a:solidFill>
                  <a:srgbClr val="0D356E"/>
                </a:solidFill>
                <a:latin typeface="+mn-lt"/>
                <a:cs typeface="Arial"/>
              </a:rPr>
              <a:t>ibus</a:t>
            </a:r>
            <a: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050" dirty="0" err="1">
                <a:solidFill>
                  <a:srgbClr val="0D356E"/>
                </a:solidFill>
                <a:latin typeface="+mn-lt"/>
                <a:cs typeface="Arial"/>
              </a:rPr>
              <a:t>nu</a:t>
            </a:r>
            <a:r>
              <a:rPr lang="en-US" sz="1050" spc="6" dirty="0" err="1">
                <a:solidFill>
                  <a:srgbClr val="0D356E"/>
                </a:solidFill>
                <a:latin typeface="+mn-lt"/>
                <a:cs typeface="Arial"/>
              </a:rPr>
              <a:t>lla</a:t>
            </a:r>
            <a: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050" dirty="0" err="1">
                <a:solidFill>
                  <a:srgbClr val="0D356E"/>
                </a:solidFill>
                <a:latin typeface="+mn-lt"/>
                <a:cs typeface="Arial"/>
              </a:rPr>
              <a:t>eu</a:t>
            </a:r>
            <a:r>
              <a:rPr lang="en-US" sz="1050" dirty="0">
                <a:solidFill>
                  <a:srgbClr val="0D356E"/>
                </a:solidFill>
                <a:latin typeface="+mn-lt"/>
                <a:cs typeface="Arial"/>
              </a:rPr>
              <a:t>,</a:t>
            </a:r>
            <a: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050" dirty="0" err="1">
                <a:solidFill>
                  <a:srgbClr val="0D356E"/>
                </a:solidFill>
                <a:latin typeface="+mn-lt"/>
                <a:cs typeface="Arial"/>
              </a:rPr>
              <a:t>mo</a:t>
            </a:r>
            <a:r>
              <a:rPr lang="en-US" sz="1050" spc="6" dirty="0" err="1">
                <a:solidFill>
                  <a:srgbClr val="0D356E"/>
                </a:solidFill>
                <a:latin typeface="+mn-lt"/>
                <a:cs typeface="Arial"/>
              </a:rPr>
              <a:t>lestie</a:t>
            </a:r>
            <a: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050" dirty="0" err="1">
                <a:solidFill>
                  <a:srgbClr val="0D356E"/>
                </a:solidFill>
                <a:latin typeface="+mn-lt"/>
                <a:cs typeface="Arial"/>
              </a:rPr>
              <a:t>quam</a:t>
            </a:r>
            <a:r>
              <a:rPr lang="en-US" sz="1050" dirty="0">
                <a:solidFill>
                  <a:srgbClr val="0D356E"/>
                </a:solidFill>
                <a:latin typeface="+mn-lt"/>
                <a:cs typeface="Arial"/>
              </a:rPr>
              <a:t>.</a:t>
            </a:r>
            <a:endParaRPr lang="en-US" sz="1050" dirty="0">
              <a:latin typeface="+mn-lt"/>
              <a:cs typeface="Arial"/>
            </a:endParaRPr>
          </a:p>
        </p:txBody>
      </p:sp>
      <p:sp>
        <p:nvSpPr>
          <p:cNvPr id="27" name="Picture Placeholder 9"/>
          <p:cNvSpPr>
            <a:spLocks noGrp="1"/>
          </p:cNvSpPr>
          <p:nvPr>
            <p:ph type="pic" sz="quarter" idx="15" hasCustomPrompt="1"/>
          </p:nvPr>
        </p:nvSpPr>
        <p:spPr>
          <a:xfrm>
            <a:off x="7062729" y="2668230"/>
            <a:ext cx="723558" cy="723558"/>
          </a:xfrm>
          <a:prstGeom prst="ellipse">
            <a:avLst/>
          </a:prstGeom>
        </p:spPr>
        <p:txBody>
          <a:bodyPr tIns="0" bIns="0" anchor="b">
            <a:noAutofit/>
          </a:bodyPr>
          <a:lstStyle>
            <a:lvl1pPr marL="0" indent="0" algn="ctr">
              <a:buNone/>
              <a:defRPr sz="650" baseline="0">
                <a:solidFill>
                  <a:schemeClr val="accent2"/>
                </a:solidFill>
                <a:latin typeface="+mn-lt"/>
              </a:defRPr>
            </a:lvl1pPr>
          </a:lstStyle>
          <a:p>
            <a:r>
              <a:rPr lang="en-US" dirty="0"/>
              <a:t>Insert people photograph</a:t>
            </a:r>
          </a:p>
        </p:txBody>
      </p:sp>
      <p:sp>
        <p:nvSpPr>
          <p:cNvPr id="29" name="Picture Placeholder 9"/>
          <p:cNvSpPr>
            <a:spLocks noGrp="1"/>
          </p:cNvSpPr>
          <p:nvPr>
            <p:ph type="pic" sz="quarter" idx="16" hasCustomPrompt="1"/>
          </p:nvPr>
        </p:nvSpPr>
        <p:spPr>
          <a:xfrm>
            <a:off x="6258121" y="2668230"/>
            <a:ext cx="723558" cy="723558"/>
          </a:xfrm>
          <a:prstGeom prst="ellipse">
            <a:avLst/>
          </a:prstGeom>
        </p:spPr>
        <p:txBody>
          <a:bodyPr tIns="0" bIns="0" anchor="b">
            <a:noAutofit/>
          </a:bodyPr>
          <a:lstStyle>
            <a:lvl1pPr marL="0" indent="0" algn="ctr">
              <a:buNone/>
              <a:defRPr sz="650" baseline="0">
                <a:solidFill>
                  <a:schemeClr val="accent2"/>
                </a:solidFill>
                <a:latin typeface="+mn-lt"/>
              </a:defRPr>
            </a:lvl1pPr>
          </a:lstStyle>
          <a:p>
            <a:r>
              <a:rPr lang="en-US" dirty="0"/>
              <a:t>Insert people photograph</a:t>
            </a:r>
          </a:p>
        </p:txBody>
      </p:sp>
      <p:sp>
        <p:nvSpPr>
          <p:cNvPr id="30" name="Picture Placeholder 9"/>
          <p:cNvSpPr>
            <a:spLocks noGrp="1"/>
          </p:cNvSpPr>
          <p:nvPr>
            <p:ph type="pic" sz="quarter" idx="17" hasCustomPrompt="1"/>
          </p:nvPr>
        </p:nvSpPr>
        <p:spPr>
          <a:xfrm>
            <a:off x="5453512" y="2668230"/>
            <a:ext cx="723558" cy="723558"/>
          </a:xfrm>
          <a:prstGeom prst="ellipse">
            <a:avLst/>
          </a:prstGeom>
        </p:spPr>
        <p:txBody>
          <a:bodyPr tIns="0" bIns="0" anchor="b">
            <a:noAutofit/>
          </a:bodyPr>
          <a:lstStyle>
            <a:lvl1pPr marL="0" indent="0" algn="ctr">
              <a:buNone/>
              <a:defRPr sz="650" baseline="0">
                <a:solidFill>
                  <a:schemeClr val="accent2"/>
                </a:solidFill>
                <a:latin typeface="+mn-lt"/>
              </a:defRPr>
            </a:lvl1pPr>
          </a:lstStyle>
          <a:p>
            <a:r>
              <a:rPr lang="en-US" dirty="0"/>
              <a:t>Insert people photograph</a:t>
            </a:r>
          </a:p>
        </p:txBody>
      </p:sp>
      <p:sp>
        <p:nvSpPr>
          <p:cNvPr id="17" name="Title 1">
            <a:extLst>
              <a:ext uri="{FF2B5EF4-FFF2-40B4-BE49-F238E27FC236}">
                <a16:creationId xmlns="" xmlns:a16="http://schemas.microsoft.com/office/drawing/2014/main" id="{53BCAE27-A192-45DC-A959-116DB2B14D4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3836" y="914400"/>
            <a:ext cx="6946900" cy="1219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>
              <a:defRPr lang="en-US" sz="3600" spc="-55" dirty="0">
                <a:solidFill>
                  <a:srgbClr val="0D356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15394"/>
            <a:r>
              <a:rPr lang="en-US" sz="3600" b="1" u="sng" spc="-55" dirty="0">
                <a:solidFill>
                  <a:srgbClr val="0D356E"/>
                </a:solidFill>
                <a:latin typeface="+mn-lt"/>
                <a:cs typeface="Arial"/>
              </a:rPr>
              <a:t>Headline placeholder</a:t>
            </a:r>
            <a:br>
              <a:rPr lang="en-US" sz="3600" b="1" u="sng" spc="-55" dirty="0">
                <a:solidFill>
                  <a:srgbClr val="0D356E"/>
                </a:solidFill>
                <a:latin typeface="+mn-lt"/>
                <a:cs typeface="Arial"/>
              </a:rPr>
            </a:br>
            <a:r>
              <a:rPr lang="en-US" sz="3600" b="1" u="sng" spc="-36" dirty="0">
                <a:solidFill>
                  <a:srgbClr val="0D356E"/>
                </a:solidFill>
                <a:latin typeface="+mn-lt"/>
                <a:cs typeface="Arial"/>
              </a:rPr>
              <a:t>i</a:t>
            </a:r>
            <a:r>
              <a:rPr lang="en-US" sz="3600" b="1" u="sng" spc="-67" dirty="0">
                <a:solidFill>
                  <a:srgbClr val="0D356E"/>
                </a:solidFill>
                <a:latin typeface="+mn-lt"/>
                <a:cs typeface="Arial"/>
              </a:rPr>
              <a:t>n</a:t>
            </a:r>
            <a:r>
              <a:rPr lang="en-US" sz="3600" b="1" u="sng" spc="-6" dirty="0">
                <a:solidFill>
                  <a:srgbClr val="0D356E"/>
                </a:solidFill>
                <a:latin typeface="+mn-lt"/>
                <a:cs typeface="Arial"/>
              </a:rPr>
              <a:t> t</a:t>
            </a:r>
            <a:r>
              <a:rPr lang="en-US" sz="3600" b="1" u="sng" spc="-85" dirty="0">
                <a:solidFill>
                  <a:srgbClr val="0D356E"/>
                </a:solidFill>
                <a:latin typeface="+mn-lt"/>
                <a:cs typeface="Arial"/>
              </a:rPr>
              <a:t>w</a:t>
            </a:r>
            <a:r>
              <a:rPr lang="en-US" sz="3600" b="1" u="sng" spc="-67" dirty="0">
                <a:solidFill>
                  <a:srgbClr val="0D356E"/>
                </a:solidFill>
                <a:latin typeface="+mn-lt"/>
                <a:cs typeface="Arial"/>
              </a:rPr>
              <a:t>o</a:t>
            </a:r>
            <a:r>
              <a:rPr lang="en-US" sz="3600" b="1" u="sng" spc="-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3600" b="1" u="sng" spc="-36" dirty="0">
                <a:solidFill>
                  <a:srgbClr val="0D356E"/>
                </a:solidFill>
                <a:latin typeface="+mn-lt"/>
                <a:cs typeface="Arial"/>
              </a:rPr>
              <a:t>li</a:t>
            </a:r>
            <a:r>
              <a:rPr lang="en-US" sz="3600" b="1" u="sng" spc="-73" dirty="0">
                <a:solidFill>
                  <a:srgbClr val="0D356E"/>
                </a:solidFill>
                <a:latin typeface="+mn-lt"/>
                <a:cs typeface="Arial"/>
              </a:rPr>
              <a:t>n</a:t>
            </a:r>
            <a:r>
              <a:rPr lang="en-US" sz="3600" b="1" u="sng" spc="-61" dirty="0">
                <a:solidFill>
                  <a:srgbClr val="0D356E"/>
                </a:solidFill>
                <a:latin typeface="+mn-lt"/>
                <a:cs typeface="Arial"/>
              </a:rPr>
              <a:t>es</a:t>
            </a:r>
            <a:endParaRPr lang="en-US" sz="3600" u="sng" dirty="0">
              <a:latin typeface="+mn-lt"/>
              <a:cs typeface="Arial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356553129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1656">
          <p15:clr>
            <a:srgbClr val="FBAE40"/>
          </p15:clr>
        </p15:guide>
        <p15:guide id="2" orient="horz" pos="1620">
          <p15:clr>
            <a:srgbClr val="FBAE40"/>
          </p15:clr>
        </p15:guide>
        <p15:guide id="3" orient="horz" pos="2969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1"/>
          <p:cNvSpPr>
            <a:spLocks noGrp="1"/>
          </p:cNvSpPr>
          <p:nvPr>
            <p:ph type="ctrTitle" hasCustomPrompt="1"/>
          </p:nvPr>
        </p:nvSpPr>
        <p:spPr>
          <a:xfrm>
            <a:off x="263070" y="258807"/>
            <a:ext cx="5245100" cy="909593"/>
          </a:xfrm>
          <a:prstGeom prst="rect">
            <a:avLst/>
          </a:prstGeom>
          <a:noFill/>
        </p:spPr>
        <p:txBody>
          <a:bodyPr wrap="square" lIns="0" rtlCol="0" anchor="t" anchorCtr="0">
            <a:noAutofit/>
          </a:bodyPr>
          <a:lstStyle>
            <a:lvl1pPr marL="0" algn="l">
              <a:lnSpc>
                <a:spcPct val="98000"/>
              </a:lnSpc>
              <a:tabLst>
                <a:tab pos="457200" algn="l"/>
              </a:tabLst>
              <a:defRPr lang="en-US" sz="2600" u="sng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lvl="0" algn="l"/>
            <a:r>
              <a:rPr lang="en-US" dirty="0"/>
              <a:t>Click to add title</a:t>
            </a:r>
            <a:br>
              <a:rPr lang="en-US" dirty="0"/>
            </a:br>
            <a:r>
              <a:rPr lang="en-US" dirty="0"/>
              <a:t>in two lines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275771" y="1191639"/>
            <a:ext cx="8601530" cy="254001"/>
          </a:xfrm>
        </p:spPr>
        <p:txBody>
          <a:bodyPr/>
          <a:lstStyle>
            <a:lvl1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400" b="1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75770" y="63500"/>
            <a:ext cx="1001713" cy="123794"/>
          </a:xfrm>
        </p:spPr>
        <p:txBody>
          <a:bodyPr wrap="none" tIns="0" bIns="0" anchor="ctr" anchorCtr="0"/>
          <a:lstStyle>
            <a:lvl1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800" b="0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0.0 Section name</a:t>
            </a:r>
          </a:p>
        </p:txBody>
      </p:sp>
      <p:sp>
        <p:nvSpPr>
          <p:cNvPr id="31" name="Rectangle 30">
            <a:extLst/>
          </p:cNvPr>
          <p:cNvSpPr/>
          <p:nvPr userDrawn="1"/>
        </p:nvSpPr>
        <p:spPr>
          <a:xfrm>
            <a:off x="8903495" y="4975062"/>
            <a:ext cx="228600" cy="14287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2" name="Lige forbindelse 8">
            <a:extLst/>
          </p:cNvPr>
          <p:cNvCxnSpPr>
            <a:cxnSpLocks/>
          </p:cNvCxnSpPr>
          <p:nvPr userDrawn="1"/>
        </p:nvCxnSpPr>
        <p:spPr>
          <a:xfrm>
            <a:off x="7899751" y="4924622"/>
            <a:ext cx="1246648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Footer Placeholder 4">
            <a:extLst/>
          </p:cNvPr>
          <p:cNvSpPr txBox="1">
            <a:spLocks/>
          </p:cNvSpPr>
          <p:nvPr userDrawn="1"/>
        </p:nvSpPr>
        <p:spPr>
          <a:xfrm>
            <a:off x="7899751" y="4975673"/>
            <a:ext cx="83124" cy="111722"/>
          </a:xfrm>
          <a:prstGeom prst="rect">
            <a:avLst/>
          </a:prstGeom>
          <a:noFill/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700" b="0" u="none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</a:t>
            </a:r>
          </a:p>
        </p:txBody>
      </p:sp>
      <p:sp>
        <p:nvSpPr>
          <p:cNvPr id="40" name="Freeform 5">
            <a:extLst/>
          </p:cNvPr>
          <p:cNvSpPr>
            <a:spLocks noEditPoints="1"/>
          </p:cNvSpPr>
          <p:nvPr userDrawn="1"/>
        </p:nvSpPr>
        <p:spPr bwMode="auto">
          <a:xfrm>
            <a:off x="8002022" y="4978054"/>
            <a:ext cx="282581" cy="109457"/>
          </a:xfrm>
          <a:custGeom>
            <a:avLst/>
            <a:gdLst>
              <a:gd name="T0" fmla="*/ 910 w 1135"/>
              <a:gd name="T1" fmla="*/ 216 h 441"/>
              <a:gd name="T2" fmla="*/ 1135 w 1135"/>
              <a:gd name="T3" fmla="*/ 216 h 441"/>
              <a:gd name="T4" fmla="*/ 1022 w 1135"/>
              <a:gd name="T5" fmla="*/ 277 h 441"/>
              <a:gd name="T6" fmla="*/ 1022 w 1135"/>
              <a:gd name="T7" fmla="*/ 155 h 441"/>
              <a:gd name="T8" fmla="*/ 1022 w 1135"/>
              <a:gd name="T9" fmla="*/ 277 h 441"/>
              <a:gd name="T10" fmla="*/ 275 w 1135"/>
              <a:gd name="T11" fmla="*/ 107 h 441"/>
              <a:gd name="T12" fmla="*/ 232 w 1135"/>
              <a:gd name="T13" fmla="*/ 219 h 441"/>
              <a:gd name="T14" fmla="*/ 164 w 1135"/>
              <a:gd name="T15" fmla="*/ 101 h 441"/>
              <a:gd name="T16" fmla="*/ 151 w 1135"/>
              <a:gd name="T17" fmla="*/ 106 h 441"/>
              <a:gd name="T18" fmla="*/ 58 w 1135"/>
              <a:gd name="T19" fmla="*/ 113 h 441"/>
              <a:gd name="T20" fmla="*/ 8 w 1135"/>
              <a:gd name="T21" fmla="*/ 107 h 441"/>
              <a:gd name="T22" fmla="*/ 69 w 1135"/>
              <a:gd name="T23" fmla="*/ 326 h 441"/>
              <a:gd name="T24" fmla="*/ 83 w 1135"/>
              <a:gd name="T25" fmla="*/ 332 h 441"/>
              <a:gd name="T26" fmla="*/ 162 w 1135"/>
              <a:gd name="T27" fmla="*/ 193 h 441"/>
              <a:gd name="T28" fmla="*/ 241 w 1135"/>
              <a:gd name="T29" fmla="*/ 332 h 441"/>
              <a:gd name="T30" fmla="*/ 255 w 1135"/>
              <a:gd name="T31" fmla="*/ 326 h 441"/>
              <a:gd name="T32" fmla="*/ 316 w 1135"/>
              <a:gd name="T33" fmla="*/ 107 h 441"/>
              <a:gd name="T34" fmla="*/ 371 w 1135"/>
              <a:gd name="T35" fmla="*/ 107 h 441"/>
              <a:gd name="T36" fmla="*/ 362 w 1135"/>
              <a:gd name="T37" fmla="*/ 316 h 441"/>
              <a:gd name="T38" fmla="*/ 413 w 1135"/>
              <a:gd name="T39" fmla="*/ 326 h 441"/>
              <a:gd name="T40" fmla="*/ 423 w 1135"/>
              <a:gd name="T41" fmla="*/ 117 h 441"/>
              <a:gd name="T42" fmla="*/ 596 w 1135"/>
              <a:gd name="T43" fmla="*/ 101 h 441"/>
              <a:gd name="T44" fmla="*/ 522 w 1135"/>
              <a:gd name="T45" fmla="*/ 133 h 441"/>
              <a:gd name="T46" fmla="*/ 506 w 1135"/>
              <a:gd name="T47" fmla="*/ 107 h 441"/>
              <a:gd name="T48" fmla="*/ 477 w 1135"/>
              <a:gd name="T49" fmla="*/ 117 h 441"/>
              <a:gd name="T50" fmla="*/ 486 w 1135"/>
              <a:gd name="T51" fmla="*/ 441 h 441"/>
              <a:gd name="T52" fmla="*/ 538 w 1135"/>
              <a:gd name="T53" fmla="*/ 432 h 441"/>
              <a:gd name="T54" fmla="*/ 596 w 1135"/>
              <a:gd name="T55" fmla="*/ 332 h 441"/>
              <a:gd name="T56" fmla="*/ 596 w 1135"/>
              <a:gd name="T57" fmla="*/ 101 h 441"/>
              <a:gd name="T58" fmla="*/ 538 w 1135"/>
              <a:gd name="T59" fmla="*/ 265 h 441"/>
              <a:gd name="T60" fmla="*/ 584 w 1135"/>
              <a:gd name="T61" fmla="*/ 155 h 441"/>
              <a:gd name="T62" fmla="*/ 584 w 1135"/>
              <a:gd name="T63" fmla="*/ 277 h 441"/>
              <a:gd name="T64" fmla="*/ 792 w 1135"/>
              <a:gd name="T65" fmla="*/ 133 h 441"/>
              <a:gd name="T66" fmla="*/ 776 w 1135"/>
              <a:gd name="T67" fmla="*/ 107 h 441"/>
              <a:gd name="T68" fmla="*/ 747 w 1135"/>
              <a:gd name="T69" fmla="*/ 117 h 441"/>
              <a:gd name="T70" fmla="*/ 757 w 1135"/>
              <a:gd name="T71" fmla="*/ 326 h 441"/>
              <a:gd name="T72" fmla="*/ 808 w 1135"/>
              <a:gd name="T73" fmla="*/ 316 h 441"/>
              <a:gd name="T74" fmla="*/ 870 w 1135"/>
              <a:gd name="T75" fmla="*/ 159 h 441"/>
              <a:gd name="T76" fmla="*/ 897 w 1135"/>
              <a:gd name="T77" fmla="*/ 122 h 441"/>
              <a:gd name="T78" fmla="*/ 401 w 1135"/>
              <a:gd name="T79" fmla="*/ 4 h 441"/>
              <a:gd name="T80" fmla="*/ 383 w 1135"/>
              <a:gd name="T81" fmla="*/ 70 h 441"/>
              <a:gd name="T82" fmla="*/ 401 w 1135"/>
              <a:gd name="T83" fmla="*/ 4 h 4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135" h="441">
                <a:moveTo>
                  <a:pt x="1022" y="101"/>
                </a:moveTo>
                <a:cubicBezTo>
                  <a:pt x="960" y="101"/>
                  <a:pt x="910" y="152"/>
                  <a:pt x="910" y="216"/>
                </a:cubicBezTo>
                <a:cubicBezTo>
                  <a:pt x="910" y="280"/>
                  <a:pt x="960" y="332"/>
                  <a:pt x="1022" y="332"/>
                </a:cubicBezTo>
                <a:cubicBezTo>
                  <a:pt x="1084" y="332"/>
                  <a:pt x="1135" y="280"/>
                  <a:pt x="1135" y="216"/>
                </a:cubicBezTo>
                <a:cubicBezTo>
                  <a:pt x="1135" y="152"/>
                  <a:pt x="1084" y="101"/>
                  <a:pt x="1022" y="101"/>
                </a:cubicBezTo>
                <a:close/>
                <a:moveTo>
                  <a:pt x="1022" y="277"/>
                </a:moveTo>
                <a:cubicBezTo>
                  <a:pt x="990" y="277"/>
                  <a:pt x="964" y="250"/>
                  <a:pt x="964" y="216"/>
                </a:cubicBezTo>
                <a:cubicBezTo>
                  <a:pt x="964" y="183"/>
                  <a:pt x="990" y="155"/>
                  <a:pt x="1022" y="155"/>
                </a:cubicBezTo>
                <a:cubicBezTo>
                  <a:pt x="1054" y="155"/>
                  <a:pt x="1080" y="183"/>
                  <a:pt x="1080" y="216"/>
                </a:cubicBezTo>
                <a:cubicBezTo>
                  <a:pt x="1080" y="250"/>
                  <a:pt x="1054" y="277"/>
                  <a:pt x="1022" y="277"/>
                </a:cubicBezTo>
                <a:close/>
                <a:moveTo>
                  <a:pt x="316" y="107"/>
                </a:moveTo>
                <a:cubicBezTo>
                  <a:pt x="275" y="107"/>
                  <a:pt x="275" y="107"/>
                  <a:pt x="275" y="107"/>
                </a:cubicBezTo>
                <a:cubicBezTo>
                  <a:pt x="271" y="107"/>
                  <a:pt x="268" y="110"/>
                  <a:pt x="266" y="113"/>
                </a:cubicBezTo>
                <a:cubicBezTo>
                  <a:pt x="232" y="219"/>
                  <a:pt x="232" y="219"/>
                  <a:pt x="232" y="219"/>
                </a:cubicBezTo>
                <a:cubicBezTo>
                  <a:pt x="174" y="106"/>
                  <a:pt x="174" y="106"/>
                  <a:pt x="174" y="106"/>
                </a:cubicBezTo>
                <a:cubicBezTo>
                  <a:pt x="172" y="103"/>
                  <a:pt x="168" y="101"/>
                  <a:pt x="164" y="101"/>
                </a:cubicBezTo>
                <a:cubicBezTo>
                  <a:pt x="160" y="101"/>
                  <a:pt x="160" y="101"/>
                  <a:pt x="160" y="101"/>
                </a:cubicBezTo>
                <a:cubicBezTo>
                  <a:pt x="156" y="101"/>
                  <a:pt x="152" y="103"/>
                  <a:pt x="151" y="106"/>
                </a:cubicBezTo>
                <a:cubicBezTo>
                  <a:pt x="92" y="219"/>
                  <a:pt x="92" y="219"/>
                  <a:pt x="92" y="219"/>
                </a:cubicBezTo>
                <a:cubicBezTo>
                  <a:pt x="58" y="113"/>
                  <a:pt x="58" y="113"/>
                  <a:pt x="58" y="113"/>
                </a:cubicBezTo>
                <a:cubicBezTo>
                  <a:pt x="57" y="110"/>
                  <a:pt x="53" y="107"/>
                  <a:pt x="49" y="107"/>
                </a:cubicBezTo>
                <a:cubicBezTo>
                  <a:pt x="8" y="107"/>
                  <a:pt x="8" y="107"/>
                  <a:pt x="8" y="107"/>
                </a:cubicBezTo>
                <a:cubicBezTo>
                  <a:pt x="3" y="107"/>
                  <a:pt x="0" y="111"/>
                  <a:pt x="1" y="116"/>
                </a:cubicBezTo>
                <a:cubicBezTo>
                  <a:pt x="69" y="326"/>
                  <a:pt x="69" y="326"/>
                  <a:pt x="69" y="326"/>
                </a:cubicBezTo>
                <a:cubicBezTo>
                  <a:pt x="70" y="329"/>
                  <a:pt x="74" y="332"/>
                  <a:pt x="77" y="332"/>
                </a:cubicBezTo>
                <a:cubicBezTo>
                  <a:pt x="83" y="332"/>
                  <a:pt x="83" y="332"/>
                  <a:pt x="83" y="332"/>
                </a:cubicBezTo>
                <a:cubicBezTo>
                  <a:pt x="87" y="332"/>
                  <a:pt x="91" y="329"/>
                  <a:pt x="93" y="326"/>
                </a:cubicBezTo>
                <a:cubicBezTo>
                  <a:pt x="162" y="193"/>
                  <a:pt x="162" y="193"/>
                  <a:pt x="162" y="193"/>
                </a:cubicBezTo>
                <a:cubicBezTo>
                  <a:pt x="231" y="326"/>
                  <a:pt x="231" y="326"/>
                  <a:pt x="231" y="326"/>
                </a:cubicBezTo>
                <a:cubicBezTo>
                  <a:pt x="233" y="329"/>
                  <a:pt x="237" y="332"/>
                  <a:pt x="241" y="332"/>
                </a:cubicBezTo>
                <a:cubicBezTo>
                  <a:pt x="247" y="332"/>
                  <a:pt x="247" y="332"/>
                  <a:pt x="247" y="332"/>
                </a:cubicBezTo>
                <a:cubicBezTo>
                  <a:pt x="250" y="332"/>
                  <a:pt x="254" y="329"/>
                  <a:pt x="255" y="326"/>
                </a:cubicBezTo>
                <a:cubicBezTo>
                  <a:pt x="323" y="116"/>
                  <a:pt x="323" y="116"/>
                  <a:pt x="323" y="116"/>
                </a:cubicBezTo>
                <a:cubicBezTo>
                  <a:pt x="325" y="111"/>
                  <a:pt x="322" y="107"/>
                  <a:pt x="316" y="107"/>
                </a:cubicBezTo>
                <a:close/>
                <a:moveTo>
                  <a:pt x="413" y="107"/>
                </a:moveTo>
                <a:cubicBezTo>
                  <a:pt x="371" y="107"/>
                  <a:pt x="371" y="107"/>
                  <a:pt x="371" y="107"/>
                </a:cubicBezTo>
                <a:cubicBezTo>
                  <a:pt x="366" y="107"/>
                  <a:pt x="362" y="111"/>
                  <a:pt x="362" y="117"/>
                </a:cubicBezTo>
                <a:cubicBezTo>
                  <a:pt x="362" y="316"/>
                  <a:pt x="362" y="316"/>
                  <a:pt x="362" y="316"/>
                </a:cubicBezTo>
                <a:cubicBezTo>
                  <a:pt x="362" y="321"/>
                  <a:pt x="366" y="326"/>
                  <a:pt x="371" y="326"/>
                </a:cubicBezTo>
                <a:cubicBezTo>
                  <a:pt x="413" y="326"/>
                  <a:pt x="413" y="326"/>
                  <a:pt x="413" y="326"/>
                </a:cubicBezTo>
                <a:cubicBezTo>
                  <a:pt x="418" y="326"/>
                  <a:pt x="423" y="321"/>
                  <a:pt x="423" y="316"/>
                </a:cubicBezTo>
                <a:cubicBezTo>
                  <a:pt x="423" y="117"/>
                  <a:pt x="423" y="117"/>
                  <a:pt x="423" y="117"/>
                </a:cubicBezTo>
                <a:cubicBezTo>
                  <a:pt x="423" y="111"/>
                  <a:pt x="418" y="107"/>
                  <a:pt x="413" y="107"/>
                </a:cubicBezTo>
                <a:close/>
                <a:moveTo>
                  <a:pt x="596" y="101"/>
                </a:moveTo>
                <a:cubicBezTo>
                  <a:pt x="567" y="101"/>
                  <a:pt x="541" y="113"/>
                  <a:pt x="522" y="133"/>
                </a:cubicBezTo>
                <a:cubicBezTo>
                  <a:pt x="522" y="133"/>
                  <a:pt x="522" y="133"/>
                  <a:pt x="522" y="133"/>
                </a:cubicBezTo>
                <a:cubicBezTo>
                  <a:pt x="514" y="113"/>
                  <a:pt x="514" y="113"/>
                  <a:pt x="514" y="113"/>
                </a:cubicBezTo>
                <a:cubicBezTo>
                  <a:pt x="513" y="110"/>
                  <a:pt x="509" y="107"/>
                  <a:pt x="506" y="107"/>
                </a:cubicBezTo>
                <a:cubicBezTo>
                  <a:pt x="486" y="107"/>
                  <a:pt x="486" y="107"/>
                  <a:pt x="486" y="107"/>
                </a:cubicBezTo>
                <a:cubicBezTo>
                  <a:pt x="481" y="107"/>
                  <a:pt x="477" y="111"/>
                  <a:pt x="477" y="117"/>
                </a:cubicBezTo>
                <a:cubicBezTo>
                  <a:pt x="477" y="432"/>
                  <a:pt x="477" y="432"/>
                  <a:pt x="477" y="432"/>
                </a:cubicBezTo>
                <a:cubicBezTo>
                  <a:pt x="477" y="437"/>
                  <a:pt x="481" y="441"/>
                  <a:pt x="486" y="441"/>
                </a:cubicBezTo>
                <a:cubicBezTo>
                  <a:pt x="528" y="441"/>
                  <a:pt x="528" y="441"/>
                  <a:pt x="528" y="441"/>
                </a:cubicBezTo>
                <a:cubicBezTo>
                  <a:pt x="533" y="441"/>
                  <a:pt x="538" y="437"/>
                  <a:pt x="538" y="432"/>
                </a:cubicBezTo>
                <a:cubicBezTo>
                  <a:pt x="538" y="322"/>
                  <a:pt x="538" y="322"/>
                  <a:pt x="538" y="322"/>
                </a:cubicBezTo>
                <a:cubicBezTo>
                  <a:pt x="555" y="328"/>
                  <a:pt x="575" y="332"/>
                  <a:pt x="596" y="332"/>
                </a:cubicBezTo>
                <a:cubicBezTo>
                  <a:pt x="654" y="332"/>
                  <a:pt x="702" y="280"/>
                  <a:pt x="702" y="216"/>
                </a:cubicBezTo>
                <a:cubicBezTo>
                  <a:pt x="702" y="152"/>
                  <a:pt x="654" y="101"/>
                  <a:pt x="596" y="101"/>
                </a:cubicBezTo>
                <a:close/>
                <a:moveTo>
                  <a:pt x="584" y="277"/>
                </a:moveTo>
                <a:cubicBezTo>
                  <a:pt x="567" y="277"/>
                  <a:pt x="551" y="273"/>
                  <a:pt x="538" y="265"/>
                </a:cubicBezTo>
                <a:cubicBezTo>
                  <a:pt x="538" y="182"/>
                  <a:pt x="538" y="182"/>
                  <a:pt x="538" y="182"/>
                </a:cubicBezTo>
                <a:cubicBezTo>
                  <a:pt x="548" y="166"/>
                  <a:pt x="565" y="155"/>
                  <a:pt x="584" y="155"/>
                </a:cubicBezTo>
                <a:cubicBezTo>
                  <a:pt x="615" y="155"/>
                  <a:pt x="640" y="183"/>
                  <a:pt x="640" y="216"/>
                </a:cubicBezTo>
                <a:cubicBezTo>
                  <a:pt x="640" y="250"/>
                  <a:pt x="615" y="277"/>
                  <a:pt x="584" y="277"/>
                </a:cubicBezTo>
                <a:close/>
                <a:moveTo>
                  <a:pt x="856" y="101"/>
                </a:moveTo>
                <a:cubicBezTo>
                  <a:pt x="816" y="101"/>
                  <a:pt x="792" y="133"/>
                  <a:pt x="792" y="133"/>
                </a:cubicBezTo>
                <a:cubicBezTo>
                  <a:pt x="785" y="113"/>
                  <a:pt x="785" y="113"/>
                  <a:pt x="785" y="113"/>
                </a:cubicBezTo>
                <a:cubicBezTo>
                  <a:pt x="784" y="110"/>
                  <a:pt x="780" y="107"/>
                  <a:pt x="776" y="107"/>
                </a:cubicBezTo>
                <a:cubicBezTo>
                  <a:pt x="757" y="107"/>
                  <a:pt x="757" y="107"/>
                  <a:pt x="757" y="107"/>
                </a:cubicBezTo>
                <a:cubicBezTo>
                  <a:pt x="752" y="107"/>
                  <a:pt x="747" y="111"/>
                  <a:pt x="747" y="117"/>
                </a:cubicBezTo>
                <a:cubicBezTo>
                  <a:pt x="747" y="316"/>
                  <a:pt x="747" y="316"/>
                  <a:pt x="747" y="316"/>
                </a:cubicBezTo>
                <a:cubicBezTo>
                  <a:pt x="747" y="321"/>
                  <a:pt x="752" y="326"/>
                  <a:pt x="757" y="326"/>
                </a:cubicBezTo>
                <a:cubicBezTo>
                  <a:pt x="799" y="326"/>
                  <a:pt x="799" y="326"/>
                  <a:pt x="799" y="326"/>
                </a:cubicBezTo>
                <a:cubicBezTo>
                  <a:pt x="804" y="326"/>
                  <a:pt x="808" y="321"/>
                  <a:pt x="808" y="316"/>
                </a:cubicBezTo>
                <a:cubicBezTo>
                  <a:pt x="808" y="176"/>
                  <a:pt x="808" y="176"/>
                  <a:pt x="808" y="176"/>
                </a:cubicBezTo>
                <a:cubicBezTo>
                  <a:pt x="833" y="147"/>
                  <a:pt x="864" y="157"/>
                  <a:pt x="870" y="159"/>
                </a:cubicBezTo>
                <a:cubicBezTo>
                  <a:pt x="876" y="162"/>
                  <a:pt x="881" y="159"/>
                  <a:pt x="883" y="155"/>
                </a:cubicBezTo>
                <a:cubicBezTo>
                  <a:pt x="885" y="150"/>
                  <a:pt x="894" y="130"/>
                  <a:pt x="897" y="122"/>
                </a:cubicBezTo>
                <a:cubicBezTo>
                  <a:pt x="901" y="114"/>
                  <a:pt x="896" y="101"/>
                  <a:pt x="856" y="101"/>
                </a:cubicBezTo>
                <a:close/>
                <a:moveTo>
                  <a:pt x="401" y="4"/>
                </a:moveTo>
                <a:cubicBezTo>
                  <a:pt x="383" y="0"/>
                  <a:pt x="364" y="10"/>
                  <a:pt x="360" y="28"/>
                </a:cubicBezTo>
                <a:cubicBezTo>
                  <a:pt x="355" y="46"/>
                  <a:pt x="365" y="65"/>
                  <a:pt x="383" y="70"/>
                </a:cubicBezTo>
                <a:cubicBezTo>
                  <a:pt x="401" y="74"/>
                  <a:pt x="420" y="64"/>
                  <a:pt x="425" y="46"/>
                </a:cubicBezTo>
                <a:cubicBezTo>
                  <a:pt x="430" y="28"/>
                  <a:pt x="419" y="9"/>
                  <a:pt x="401" y="4"/>
                </a:cubicBezTo>
                <a:close/>
              </a:path>
            </a:pathLst>
          </a:custGeom>
          <a:solidFill>
            <a:srgbClr val="34195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" name="TextBox 40">
            <a:extLst/>
          </p:cNvPr>
          <p:cNvSpPr txBox="1"/>
          <p:nvPr userDrawn="1"/>
        </p:nvSpPr>
        <p:spPr>
          <a:xfrm>
            <a:off x="8264669" y="4933519"/>
            <a:ext cx="613587" cy="109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confidential</a:t>
            </a:r>
          </a:p>
        </p:txBody>
      </p:sp>
      <p:sp>
        <p:nvSpPr>
          <p:cNvPr id="42" name="Shape 257"/>
          <p:cNvSpPr txBox="1">
            <a:spLocks/>
          </p:cNvSpPr>
          <p:nvPr userDrawn="1"/>
        </p:nvSpPr>
        <p:spPr>
          <a:xfrm>
            <a:off x="8869969" y="4930742"/>
            <a:ext cx="259712" cy="194925"/>
          </a:xfrm>
          <a:prstGeom prst="rect">
            <a:avLst/>
          </a:prstGeom>
          <a:noFill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vert="horz" lIns="0" tIns="45720" rIns="0" bIns="45720" rtlCol="0" anchor="ctr"/>
          <a:lstStyle>
            <a:defPPr>
              <a:defRPr lang="en-US"/>
            </a:defPPr>
            <a:lvl1pPr algn="ctr">
              <a:defRPr sz="600" b="0" u="none">
                <a:solidFill>
                  <a:schemeClr val="accent2"/>
                </a:solidFill>
                <a:latin typeface="Arial" pitchFamily="34" charset="0"/>
                <a:cs typeface="Arial" pitchFamily="34" charset="0"/>
              </a:defRPr>
            </a:lvl1pPr>
            <a:lvl2pPr marL="0" marR="0" indent="228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lvl="0"/>
            <a:fld id="{86CB4B4D-7CA3-9044-876B-883B54F8677D}" type="slidenum">
              <a:rPr lang="en-GB" noProof="0" smtClean="0"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pPr lvl="0"/>
              <a:t>‹#›</a:t>
            </a:fld>
            <a:endParaRPr lang="en-GB" noProof="0" dirty="0"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25" name="Group 24"/>
          <p:cNvGrpSpPr/>
          <p:nvPr userDrawn="1"/>
        </p:nvGrpSpPr>
        <p:grpSpPr>
          <a:xfrm>
            <a:off x="71948" y="4978614"/>
            <a:ext cx="503788" cy="94721"/>
            <a:chOff x="6014087" y="4646472"/>
            <a:chExt cx="503788" cy="94721"/>
          </a:xfrm>
        </p:grpSpPr>
        <p:sp>
          <p:nvSpPr>
            <p:cNvPr id="26" name="Oval 25">
              <a:extLst/>
            </p:cNvPr>
            <p:cNvSpPr>
              <a:spLocks noChangeArrowheads="1"/>
            </p:cNvSpPr>
            <p:nvPr/>
          </p:nvSpPr>
          <p:spPr bwMode="auto">
            <a:xfrm flipH="1">
              <a:off x="6423171" y="4646472"/>
              <a:ext cx="94704" cy="9472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r>
                <a:rPr lang="en-US" dirty="0"/>
                <a:t> </a:t>
              </a:r>
            </a:p>
          </p:txBody>
        </p:sp>
        <p:sp>
          <p:nvSpPr>
            <p:cNvPr id="27" name="Oval 26">
              <a:extLst/>
            </p:cNvPr>
            <p:cNvSpPr>
              <a:spLocks noChangeArrowheads="1"/>
            </p:cNvSpPr>
            <p:nvPr/>
          </p:nvSpPr>
          <p:spPr bwMode="auto">
            <a:xfrm flipH="1">
              <a:off x="6320900" y="4646472"/>
              <a:ext cx="94704" cy="9472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Oval 27">
              <a:extLst/>
            </p:cNvPr>
            <p:cNvSpPr>
              <a:spLocks noChangeArrowheads="1"/>
            </p:cNvSpPr>
            <p:nvPr/>
          </p:nvSpPr>
          <p:spPr bwMode="auto">
            <a:xfrm flipH="1">
              <a:off x="6218629" y="4646472"/>
              <a:ext cx="94704" cy="94721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Oval 28">
              <a:extLst/>
            </p:cNvPr>
            <p:cNvSpPr>
              <a:spLocks noChangeArrowheads="1"/>
            </p:cNvSpPr>
            <p:nvPr/>
          </p:nvSpPr>
          <p:spPr bwMode="auto">
            <a:xfrm flipH="1">
              <a:off x="6116358" y="4646472"/>
              <a:ext cx="94704" cy="9472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Oval 29">
              <a:extLst/>
            </p:cNvPr>
            <p:cNvSpPr>
              <a:spLocks noChangeArrowheads="1"/>
            </p:cNvSpPr>
            <p:nvPr/>
          </p:nvSpPr>
          <p:spPr bwMode="auto">
            <a:xfrm flipH="1">
              <a:off x="6014087" y="4646472"/>
              <a:ext cx="94704" cy="94721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="" xmlns:p14="http://schemas.microsoft.com/office/powerpoint/2010/main" val="3424197532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2" pos="168" userDrawn="1">
          <p15:clr>
            <a:srgbClr val="FBAE40"/>
          </p15:clr>
        </p15:guide>
        <p15:guide id="3" pos="5592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 slide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263070" y="97275"/>
            <a:ext cx="5245100" cy="909593"/>
          </a:xfrm>
          <a:prstGeom prst="rect">
            <a:avLst/>
          </a:prstGeom>
          <a:noFill/>
        </p:spPr>
        <p:txBody>
          <a:bodyPr wrap="square" lIns="0" rtlCol="0" anchor="t" anchorCtr="0">
            <a:noAutofit/>
          </a:bodyPr>
          <a:lstStyle>
            <a:lvl1pPr marL="0" algn="l">
              <a:lnSpc>
                <a:spcPct val="98000"/>
              </a:lnSpc>
              <a:tabLst>
                <a:tab pos="457200" algn="l"/>
              </a:tabLst>
              <a:defRPr lang="en-US" sz="2600" u="sng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lvl="0" algn="l"/>
            <a:r>
              <a:rPr lang="en-US" dirty="0"/>
              <a:t>Click to add title</a:t>
            </a:r>
            <a:br>
              <a:rPr lang="en-US" dirty="0"/>
            </a:br>
            <a:r>
              <a:rPr lang="en-US" dirty="0"/>
              <a:t>in two lines</a:t>
            </a:r>
          </a:p>
        </p:txBody>
      </p:sp>
      <p:sp>
        <p:nvSpPr>
          <p:cNvPr id="25" name="Rectangle 24">
            <a:extLst/>
          </p:cNvPr>
          <p:cNvSpPr/>
          <p:nvPr userDrawn="1"/>
        </p:nvSpPr>
        <p:spPr>
          <a:xfrm>
            <a:off x="8903495" y="4975062"/>
            <a:ext cx="228600" cy="14287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6" name="Lige forbindelse 8">
            <a:extLst/>
          </p:cNvPr>
          <p:cNvCxnSpPr>
            <a:cxnSpLocks/>
          </p:cNvCxnSpPr>
          <p:nvPr userDrawn="1"/>
        </p:nvCxnSpPr>
        <p:spPr>
          <a:xfrm>
            <a:off x="7899751" y="4924622"/>
            <a:ext cx="1246648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Footer Placeholder 4">
            <a:extLst/>
          </p:cNvPr>
          <p:cNvSpPr txBox="1">
            <a:spLocks/>
          </p:cNvSpPr>
          <p:nvPr userDrawn="1"/>
        </p:nvSpPr>
        <p:spPr>
          <a:xfrm>
            <a:off x="7899751" y="4975673"/>
            <a:ext cx="83124" cy="111722"/>
          </a:xfrm>
          <a:prstGeom prst="rect">
            <a:avLst/>
          </a:prstGeom>
          <a:noFill/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700" b="0" u="none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</a:t>
            </a:r>
          </a:p>
        </p:txBody>
      </p:sp>
      <p:sp>
        <p:nvSpPr>
          <p:cNvPr id="45" name="Freeform 5">
            <a:extLst/>
          </p:cNvPr>
          <p:cNvSpPr>
            <a:spLocks noEditPoints="1"/>
          </p:cNvSpPr>
          <p:nvPr userDrawn="1"/>
        </p:nvSpPr>
        <p:spPr bwMode="auto">
          <a:xfrm>
            <a:off x="8002022" y="4978054"/>
            <a:ext cx="282581" cy="109457"/>
          </a:xfrm>
          <a:custGeom>
            <a:avLst/>
            <a:gdLst>
              <a:gd name="T0" fmla="*/ 910 w 1135"/>
              <a:gd name="T1" fmla="*/ 216 h 441"/>
              <a:gd name="T2" fmla="*/ 1135 w 1135"/>
              <a:gd name="T3" fmla="*/ 216 h 441"/>
              <a:gd name="T4" fmla="*/ 1022 w 1135"/>
              <a:gd name="T5" fmla="*/ 277 h 441"/>
              <a:gd name="T6" fmla="*/ 1022 w 1135"/>
              <a:gd name="T7" fmla="*/ 155 h 441"/>
              <a:gd name="T8" fmla="*/ 1022 w 1135"/>
              <a:gd name="T9" fmla="*/ 277 h 441"/>
              <a:gd name="T10" fmla="*/ 275 w 1135"/>
              <a:gd name="T11" fmla="*/ 107 h 441"/>
              <a:gd name="T12" fmla="*/ 232 w 1135"/>
              <a:gd name="T13" fmla="*/ 219 h 441"/>
              <a:gd name="T14" fmla="*/ 164 w 1135"/>
              <a:gd name="T15" fmla="*/ 101 h 441"/>
              <a:gd name="T16" fmla="*/ 151 w 1135"/>
              <a:gd name="T17" fmla="*/ 106 h 441"/>
              <a:gd name="T18" fmla="*/ 58 w 1135"/>
              <a:gd name="T19" fmla="*/ 113 h 441"/>
              <a:gd name="T20" fmla="*/ 8 w 1135"/>
              <a:gd name="T21" fmla="*/ 107 h 441"/>
              <a:gd name="T22" fmla="*/ 69 w 1135"/>
              <a:gd name="T23" fmla="*/ 326 h 441"/>
              <a:gd name="T24" fmla="*/ 83 w 1135"/>
              <a:gd name="T25" fmla="*/ 332 h 441"/>
              <a:gd name="T26" fmla="*/ 162 w 1135"/>
              <a:gd name="T27" fmla="*/ 193 h 441"/>
              <a:gd name="T28" fmla="*/ 241 w 1135"/>
              <a:gd name="T29" fmla="*/ 332 h 441"/>
              <a:gd name="T30" fmla="*/ 255 w 1135"/>
              <a:gd name="T31" fmla="*/ 326 h 441"/>
              <a:gd name="T32" fmla="*/ 316 w 1135"/>
              <a:gd name="T33" fmla="*/ 107 h 441"/>
              <a:gd name="T34" fmla="*/ 371 w 1135"/>
              <a:gd name="T35" fmla="*/ 107 h 441"/>
              <a:gd name="T36" fmla="*/ 362 w 1135"/>
              <a:gd name="T37" fmla="*/ 316 h 441"/>
              <a:gd name="T38" fmla="*/ 413 w 1135"/>
              <a:gd name="T39" fmla="*/ 326 h 441"/>
              <a:gd name="T40" fmla="*/ 423 w 1135"/>
              <a:gd name="T41" fmla="*/ 117 h 441"/>
              <a:gd name="T42" fmla="*/ 596 w 1135"/>
              <a:gd name="T43" fmla="*/ 101 h 441"/>
              <a:gd name="T44" fmla="*/ 522 w 1135"/>
              <a:gd name="T45" fmla="*/ 133 h 441"/>
              <a:gd name="T46" fmla="*/ 506 w 1135"/>
              <a:gd name="T47" fmla="*/ 107 h 441"/>
              <a:gd name="T48" fmla="*/ 477 w 1135"/>
              <a:gd name="T49" fmla="*/ 117 h 441"/>
              <a:gd name="T50" fmla="*/ 486 w 1135"/>
              <a:gd name="T51" fmla="*/ 441 h 441"/>
              <a:gd name="T52" fmla="*/ 538 w 1135"/>
              <a:gd name="T53" fmla="*/ 432 h 441"/>
              <a:gd name="T54" fmla="*/ 596 w 1135"/>
              <a:gd name="T55" fmla="*/ 332 h 441"/>
              <a:gd name="T56" fmla="*/ 596 w 1135"/>
              <a:gd name="T57" fmla="*/ 101 h 441"/>
              <a:gd name="T58" fmla="*/ 538 w 1135"/>
              <a:gd name="T59" fmla="*/ 265 h 441"/>
              <a:gd name="T60" fmla="*/ 584 w 1135"/>
              <a:gd name="T61" fmla="*/ 155 h 441"/>
              <a:gd name="T62" fmla="*/ 584 w 1135"/>
              <a:gd name="T63" fmla="*/ 277 h 441"/>
              <a:gd name="T64" fmla="*/ 792 w 1135"/>
              <a:gd name="T65" fmla="*/ 133 h 441"/>
              <a:gd name="T66" fmla="*/ 776 w 1135"/>
              <a:gd name="T67" fmla="*/ 107 h 441"/>
              <a:gd name="T68" fmla="*/ 747 w 1135"/>
              <a:gd name="T69" fmla="*/ 117 h 441"/>
              <a:gd name="T70" fmla="*/ 757 w 1135"/>
              <a:gd name="T71" fmla="*/ 326 h 441"/>
              <a:gd name="T72" fmla="*/ 808 w 1135"/>
              <a:gd name="T73" fmla="*/ 316 h 441"/>
              <a:gd name="T74" fmla="*/ 870 w 1135"/>
              <a:gd name="T75" fmla="*/ 159 h 441"/>
              <a:gd name="T76" fmla="*/ 897 w 1135"/>
              <a:gd name="T77" fmla="*/ 122 h 441"/>
              <a:gd name="T78" fmla="*/ 401 w 1135"/>
              <a:gd name="T79" fmla="*/ 4 h 441"/>
              <a:gd name="T80" fmla="*/ 383 w 1135"/>
              <a:gd name="T81" fmla="*/ 70 h 441"/>
              <a:gd name="T82" fmla="*/ 401 w 1135"/>
              <a:gd name="T83" fmla="*/ 4 h 4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135" h="441">
                <a:moveTo>
                  <a:pt x="1022" y="101"/>
                </a:moveTo>
                <a:cubicBezTo>
                  <a:pt x="960" y="101"/>
                  <a:pt x="910" y="152"/>
                  <a:pt x="910" y="216"/>
                </a:cubicBezTo>
                <a:cubicBezTo>
                  <a:pt x="910" y="280"/>
                  <a:pt x="960" y="332"/>
                  <a:pt x="1022" y="332"/>
                </a:cubicBezTo>
                <a:cubicBezTo>
                  <a:pt x="1084" y="332"/>
                  <a:pt x="1135" y="280"/>
                  <a:pt x="1135" y="216"/>
                </a:cubicBezTo>
                <a:cubicBezTo>
                  <a:pt x="1135" y="152"/>
                  <a:pt x="1084" y="101"/>
                  <a:pt x="1022" y="101"/>
                </a:cubicBezTo>
                <a:close/>
                <a:moveTo>
                  <a:pt x="1022" y="277"/>
                </a:moveTo>
                <a:cubicBezTo>
                  <a:pt x="990" y="277"/>
                  <a:pt x="964" y="250"/>
                  <a:pt x="964" y="216"/>
                </a:cubicBezTo>
                <a:cubicBezTo>
                  <a:pt x="964" y="183"/>
                  <a:pt x="990" y="155"/>
                  <a:pt x="1022" y="155"/>
                </a:cubicBezTo>
                <a:cubicBezTo>
                  <a:pt x="1054" y="155"/>
                  <a:pt x="1080" y="183"/>
                  <a:pt x="1080" y="216"/>
                </a:cubicBezTo>
                <a:cubicBezTo>
                  <a:pt x="1080" y="250"/>
                  <a:pt x="1054" y="277"/>
                  <a:pt x="1022" y="277"/>
                </a:cubicBezTo>
                <a:close/>
                <a:moveTo>
                  <a:pt x="316" y="107"/>
                </a:moveTo>
                <a:cubicBezTo>
                  <a:pt x="275" y="107"/>
                  <a:pt x="275" y="107"/>
                  <a:pt x="275" y="107"/>
                </a:cubicBezTo>
                <a:cubicBezTo>
                  <a:pt x="271" y="107"/>
                  <a:pt x="268" y="110"/>
                  <a:pt x="266" y="113"/>
                </a:cubicBezTo>
                <a:cubicBezTo>
                  <a:pt x="232" y="219"/>
                  <a:pt x="232" y="219"/>
                  <a:pt x="232" y="219"/>
                </a:cubicBezTo>
                <a:cubicBezTo>
                  <a:pt x="174" y="106"/>
                  <a:pt x="174" y="106"/>
                  <a:pt x="174" y="106"/>
                </a:cubicBezTo>
                <a:cubicBezTo>
                  <a:pt x="172" y="103"/>
                  <a:pt x="168" y="101"/>
                  <a:pt x="164" y="101"/>
                </a:cubicBezTo>
                <a:cubicBezTo>
                  <a:pt x="160" y="101"/>
                  <a:pt x="160" y="101"/>
                  <a:pt x="160" y="101"/>
                </a:cubicBezTo>
                <a:cubicBezTo>
                  <a:pt x="156" y="101"/>
                  <a:pt x="152" y="103"/>
                  <a:pt x="151" y="106"/>
                </a:cubicBezTo>
                <a:cubicBezTo>
                  <a:pt x="92" y="219"/>
                  <a:pt x="92" y="219"/>
                  <a:pt x="92" y="219"/>
                </a:cubicBezTo>
                <a:cubicBezTo>
                  <a:pt x="58" y="113"/>
                  <a:pt x="58" y="113"/>
                  <a:pt x="58" y="113"/>
                </a:cubicBezTo>
                <a:cubicBezTo>
                  <a:pt x="57" y="110"/>
                  <a:pt x="53" y="107"/>
                  <a:pt x="49" y="107"/>
                </a:cubicBezTo>
                <a:cubicBezTo>
                  <a:pt x="8" y="107"/>
                  <a:pt x="8" y="107"/>
                  <a:pt x="8" y="107"/>
                </a:cubicBezTo>
                <a:cubicBezTo>
                  <a:pt x="3" y="107"/>
                  <a:pt x="0" y="111"/>
                  <a:pt x="1" y="116"/>
                </a:cubicBezTo>
                <a:cubicBezTo>
                  <a:pt x="69" y="326"/>
                  <a:pt x="69" y="326"/>
                  <a:pt x="69" y="326"/>
                </a:cubicBezTo>
                <a:cubicBezTo>
                  <a:pt x="70" y="329"/>
                  <a:pt x="74" y="332"/>
                  <a:pt x="77" y="332"/>
                </a:cubicBezTo>
                <a:cubicBezTo>
                  <a:pt x="83" y="332"/>
                  <a:pt x="83" y="332"/>
                  <a:pt x="83" y="332"/>
                </a:cubicBezTo>
                <a:cubicBezTo>
                  <a:pt x="87" y="332"/>
                  <a:pt x="91" y="329"/>
                  <a:pt x="93" y="326"/>
                </a:cubicBezTo>
                <a:cubicBezTo>
                  <a:pt x="162" y="193"/>
                  <a:pt x="162" y="193"/>
                  <a:pt x="162" y="193"/>
                </a:cubicBezTo>
                <a:cubicBezTo>
                  <a:pt x="231" y="326"/>
                  <a:pt x="231" y="326"/>
                  <a:pt x="231" y="326"/>
                </a:cubicBezTo>
                <a:cubicBezTo>
                  <a:pt x="233" y="329"/>
                  <a:pt x="237" y="332"/>
                  <a:pt x="241" y="332"/>
                </a:cubicBezTo>
                <a:cubicBezTo>
                  <a:pt x="247" y="332"/>
                  <a:pt x="247" y="332"/>
                  <a:pt x="247" y="332"/>
                </a:cubicBezTo>
                <a:cubicBezTo>
                  <a:pt x="250" y="332"/>
                  <a:pt x="254" y="329"/>
                  <a:pt x="255" y="326"/>
                </a:cubicBezTo>
                <a:cubicBezTo>
                  <a:pt x="323" y="116"/>
                  <a:pt x="323" y="116"/>
                  <a:pt x="323" y="116"/>
                </a:cubicBezTo>
                <a:cubicBezTo>
                  <a:pt x="325" y="111"/>
                  <a:pt x="322" y="107"/>
                  <a:pt x="316" y="107"/>
                </a:cubicBezTo>
                <a:close/>
                <a:moveTo>
                  <a:pt x="413" y="107"/>
                </a:moveTo>
                <a:cubicBezTo>
                  <a:pt x="371" y="107"/>
                  <a:pt x="371" y="107"/>
                  <a:pt x="371" y="107"/>
                </a:cubicBezTo>
                <a:cubicBezTo>
                  <a:pt x="366" y="107"/>
                  <a:pt x="362" y="111"/>
                  <a:pt x="362" y="117"/>
                </a:cubicBezTo>
                <a:cubicBezTo>
                  <a:pt x="362" y="316"/>
                  <a:pt x="362" y="316"/>
                  <a:pt x="362" y="316"/>
                </a:cubicBezTo>
                <a:cubicBezTo>
                  <a:pt x="362" y="321"/>
                  <a:pt x="366" y="326"/>
                  <a:pt x="371" y="326"/>
                </a:cubicBezTo>
                <a:cubicBezTo>
                  <a:pt x="413" y="326"/>
                  <a:pt x="413" y="326"/>
                  <a:pt x="413" y="326"/>
                </a:cubicBezTo>
                <a:cubicBezTo>
                  <a:pt x="418" y="326"/>
                  <a:pt x="423" y="321"/>
                  <a:pt x="423" y="316"/>
                </a:cubicBezTo>
                <a:cubicBezTo>
                  <a:pt x="423" y="117"/>
                  <a:pt x="423" y="117"/>
                  <a:pt x="423" y="117"/>
                </a:cubicBezTo>
                <a:cubicBezTo>
                  <a:pt x="423" y="111"/>
                  <a:pt x="418" y="107"/>
                  <a:pt x="413" y="107"/>
                </a:cubicBezTo>
                <a:close/>
                <a:moveTo>
                  <a:pt x="596" y="101"/>
                </a:moveTo>
                <a:cubicBezTo>
                  <a:pt x="567" y="101"/>
                  <a:pt x="541" y="113"/>
                  <a:pt x="522" y="133"/>
                </a:cubicBezTo>
                <a:cubicBezTo>
                  <a:pt x="522" y="133"/>
                  <a:pt x="522" y="133"/>
                  <a:pt x="522" y="133"/>
                </a:cubicBezTo>
                <a:cubicBezTo>
                  <a:pt x="514" y="113"/>
                  <a:pt x="514" y="113"/>
                  <a:pt x="514" y="113"/>
                </a:cubicBezTo>
                <a:cubicBezTo>
                  <a:pt x="513" y="110"/>
                  <a:pt x="509" y="107"/>
                  <a:pt x="506" y="107"/>
                </a:cubicBezTo>
                <a:cubicBezTo>
                  <a:pt x="486" y="107"/>
                  <a:pt x="486" y="107"/>
                  <a:pt x="486" y="107"/>
                </a:cubicBezTo>
                <a:cubicBezTo>
                  <a:pt x="481" y="107"/>
                  <a:pt x="477" y="111"/>
                  <a:pt x="477" y="117"/>
                </a:cubicBezTo>
                <a:cubicBezTo>
                  <a:pt x="477" y="432"/>
                  <a:pt x="477" y="432"/>
                  <a:pt x="477" y="432"/>
                </a:cubicBezTo>
                <a:cubicBezTo>
                  <a:pt x="477" y="437"/>
                  <a:pt x="481" y="441"/>
                  <a:pt x="486" y="441"/>
                </a:cubicBezTo>
                <a:cubicBezTo>
                  <a:pt x="528" y="441"/>
                  <a:pt x="528" y="441"/>
                  <a:pt x="528" y="441"/>
                </a:cubicBezTo>
                <a:cubicBezTo>
                  <a:pt x="533" y="441"/>
                  <a:pt x="538" y="437"/>
                  <a:pt x="538" y="432"/>
                </a:cubicBezTo>
                <a:cubicBezTo>
                  <a:pt x="538" y="322"/>
                  <a:pt x="538" y="322"/>
                  <a:pt x="538" y="322"/>
                </a:cubicBezTo>
                <a:cubicBezTo>
                  <a:pt x="555" y="328"/>
                  <a:pt x="575" y="332"/>
                  <a:pt x="596" y="332"/>
                </a:cubicBezTo>
                <a:cubicBezTo>
                  <a:pt x="654" y="332"/>
                  <a:pt x="702" y="280"/>
                  <a:pt x="702" y="216"/>
                </a:cubicBezTo>
                <a:cubicBezTo>
                  <a:pt x="702" y="152"/>
                  <a:pt x="654" y="101"/>
                  <a:pt x="596" y="101"/>
                </a:cubicBezTo>
                <a:close/>
                <a:moveTo>
                  <a:pt x="584" y="277"/>
                </a:moveTo>
                <a:cubicBezTo>
                  <a:pt x="567" y="277"/>
                  <a:pt x="551" y="273"/>
                  <a:pt x="538" y="265"/>
                </a:cubicBezTo>
                <a:cubicBezTo>
                  <a:pt x="538" y="182"/>
                  <a:pt x="538" y="182"/>
                  <a:pt x="538" y="182"/>
                </a:cubicBezTo>
                <a:cubicBezTo>
                  <a:pt x="548" y="166"/>
                  <a:pt x="565" y="155"/>
                  <a:pt x="584" y="155"/>
                </a:cubicBezTo>
                <a:cubicBezTo>
                  <a:pt x="615" y="155"/>
                  <a:pt x="640" y="183"/>
                  <a:pt x="640" y="216"/>
                </a:cubicBezTo>
                <a:cubicBezTo>
                  <a:pt x="640" y="250"/>
                  <a:pt x="615" y="277"/>
                  <a:pt x="584" y="277"/>
                </a:cubicBezTo>
                <a:close/>
                <a:moveTo>
                  <a:pt x="856" y="101"/>
                </a:moveTo>
                <a:cubicBezTo>
                  <a:pt x="816" y="101"/>
                  <a:pt x="792" y="133"/>
                  <a:pt x="792" y="133"/>
                </a:cubicBezTo>
                <a:cubicBezTo>
                  <a:pt x="785" y="113"/>
                  <a:pt x="785" y="113"/>
                  <a:pt x="785" y="113"/>
                </a:cubicBezTo>
                <a:cubicBezTo>
                  <a:pt x="784" y="110"/>
                  <a:pt x="780" y="107"/>
                  <a:pt x="776" y="107"/>
                </a:cubicBezTo>
                <a:cubicBezTo>
                  <a:pt x="757" y="107"/>
                  <a:pt x="757" y="107"/>
                  <a:pt x="757" y="107"/>
                </a:cubicBezTo>
                <a:cubicBezTo>
                  <a:pt x="752" y="107"/>
                  <a:pt x="747" y="111"/>
                  <a:pt x="747" y="117"/>
                </a:cubicBezTo>
                <a:cubicBezTo>
                  <a:pt x="747" y="316"/>
                  <a:pt x="747" y="316"/>
                  <a:pt x="747" y="316"/>
                </a:cubicBezTo>
                <a:cubicBezTo>
                  <a:pt x="747" y="321"/>
                  <a:pt x="752" y="326"/>
                  <a:pt x="757" y="326"/>
                </a:cubicBezTo>
                <a:cubicBezTo>
                  <a:pt x="799" y="326"/>
                  <a:pt x="799" y="326"/>
                  <a:pt x="799" y="326"/>
                </a:cubicBezTo>
                <a:cubicBezTo>
                  <a:pt x="804" y="326"/>
                  <a:pt x="808" y="321"/>
                  <a:pt x="808" y="316"/>
                </a:cubicBezTo>
                <a:cubicBezTo>
                  <a:pt x="808" y="176"/>
                  <a:pt x="808" y="176"/>
                  <a:pt x="808" y="176"/>
                </a:cubicBezTo>
                <a:cubicBezTo>
                  <a:pt x="833" y="147"/>
                  <a:pt x="864" y="157"/>
                  <a:pt x="870" y="159"/>
                </a:cubicBezTo>
                <a:cubicBezTo>
                  <a:pt x="876" y="162"/>
                  <a:pt x="881" y="159"/>
                  <a:pt x="883" y="155"/>
                </a:cubicBezTo>
                <a:cubicBezTo>
                  <a:pt x="885" y="150"/>
                  <a:pt x="894" y="130"/>
                  <a:pt x="897" y="122"/>
                </a:cubicBezTo>
                <a:cubicBezTo>
                  <a:pt x="901" y="114"/>
                  <a:pt x="896" y="101"/>
                  <a:pt x="856" y="101"/>
                </a:cubicBezTo>
                <a:close/>
                <a:moveTo>
                  <a:pt x="401" y="4"/>
                </a:moveTo>
                <a:cubicBezTo>
                  <a:pt x="383" y="0"/>
                  <a:pt x="364" y="10"/>
                  <a:pt x="360" y="28"/>
                </a:cubicBezTo>
                <a:cubicBezTo>
                  <a:pt x="355" y="46"/>
                  <a:pt x="365" y="65"/>
                  <a:pt x="383" y="70"/>
                </a:cubicBezTo>
                <a:cubicBezTo>
                  <a:pt x="401" y="74"/>
                  <a:pt x="420" y="64"/>
                  <a:pt x="425" y="46"/>
                </a:cubicBezTo>
                <a:cubicBezTo>
                  <a:pt x="430" y="28"/>
                  <a:pt x="419" y="9"/>
                  <a:pt x="401" y="4"/>
                </a:cubicBezTo>
                <a:close/>
              </a:path>
            </a:pathLst>
          </a:custGeom>
          <a:solidFill>
            <a:srgbClr val="34195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6" name="TextBox 45">
            <a:extLst/>
          </p:cNvPr>
          <p:cNvSpPr txBox="1"/>
          <p:nvPr userDrawn="1"/>
        </p:nvSpPr>
        <p:spPr>
          <a:xfrm>
            <a:off x="8264669" y="4933519"/>
            <a:ext cx="613587" cy="109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confidential</a:t>
            </a:r>
          </a:p>
        </p:txBody>
      </p:sp>
      <p:sp>
        <p:nvSpPr>
          <p:cNvPr id="47" name="Shape 257"/>
          <p:cNvSpPr txBox="1">
            <a:spLocks/>
          </p:cNvSpPr>
          <p:nvPr userDrawn="1"/>
        </p:nvSpPr>
        <p:spPr>
          <a:xfrm>
            <a:off x="8869969" y="4930742"/>
            <a:ext cx="259712" cy="194925"/>
          </a:xfrm>
          <a:prstGeom prst="rect">
            <a:avLst/>
          </a:prstGeom>
          <a:noFill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vert="horz" lIns="0" tIns="45720" rIns="0" bIns="45720" rtlCol="0" anchor="ctr"/>
          <a:lstStyle>
            <a:defPPr>
              <a:defRPr lang="en-US"/>
            </a:defPPr>
            <a:lvl1pPr algn="ctr">
              <a:defRPr sz="600" b="0" u="none">
                <a:solidFill>
                  <a:schemeClr val="accent2"/>
                </a:solidFill>
                <a:latin typeface="Arial" pitchFamily="34" charset="0"/>
                <a:cs typeface="Arial" pitchFamily="34" charset="0"/>
              </a:defRPr>
            </a:lvl1pPr>
            <a:lvl2pPr marL="0" marR="0" indent="228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lvl="0"/>
            <a:fld id="{86CB4B4D-7CA3-9044-876B-883B54F8677D}" type="slidenum">
              <a:rPr lang="en-GB" noProof="0" smtClean="0"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pPr lvl="0"/>
              <a:t>‹#›</a:t>
            </a:fld>
            <a:endParaRPr lang="en-GB" noProof="0" dirty="0"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28" name="Group 27"/>
          <p:cNvGrpSpPr/>
          <p:nvPr userDrawn="1"/>
        </p:nvGrpSpPr>
        <p:grpSpPr>
          <a:xfrm>
            <a:off x="71948" y="4978614"/>
            <a:ext cx="503788" cy="94721"/>
            <a:chOff x="6014087" y="4646472"/>
            <a:chExt cx="503788" cy="94721"/>
          </a:xfrm>
        </p:grpSpPr>
        <p:sp>
          <p:nvSpPr>
            <p:cNvPr id="29" name="Oval 28">
              <a:extLst/>
            </p:cNvPr>
            <p:cNvSpPr>
              <a:spLocks noChangeArrowheads="1"/>
            </p:cNvSpPr>
            <p:nvPr/>
          </p:nvSpPr>
          <p:spPr bwMode="auto">
            <a:xfrm flipH="1">
              <a:off x="6423171" y="4646472"/>
              <a:ext cx="94704" cy="9472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r>
                <a:rPr lang="en-US" dirty="0"/>
                <a:t> </a:t>
              </a:r>
            </a:p>
          </p:txBody>
        </p:sp>
        <p:sp>
          <p:nvSpPr>
            <p:cNvPr id="30" name="Oval 29">
              <a:extLst/>
            </p:cNvPr>
            <p:cNvSpPr>
              <a:spLocks noChangeArrowheads="1"/>
            </p:cNvSpPr>
            <p:nvPr/>
          </p:nvSpPr>
          <p:spPr bwMode="auto">
            <a:xfrm flipH="1">
              <a:off x="6320900" y="4646472"/>
              <a:ext cx="94704" cy="9472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Oval 34">
              <a:extLst/>
            </p:cNvPr>
            <p:cNvSpPr>
              <a:spLocks noChangeArrowheads="1"/>
            </p:cNvSpPr>
            <p:nvPr/>
          </p:nvSpPr>
          <p:spPr bwMode="auto">
            <a:xfrm flipH="1">
              <a:off x="6218629" y="4646472"/>
              <a:ext cx="94704" cy="94721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Oval 35">
              <a:extLst/>
            </p:cNvPr>
            <p:cNvSpPr>
              <a:spLocks noChangeArrowheads="1"/>
            </p:cNvSpPr>
            <p:nvPr/>
          </p:nvSpPr>
          <p:spPr bwMode="auto">
            <a:xfrm flipH="1">
              <a:off x="6116358" y="4646472"/>
              <a:ext cx="94704" cy="9472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Oval 36">
              <a:extLst/>
            </p:cNvPr>
            <p:cNvSpPr>
              <a:spLocks noChangeArrowheads="1"/>
            </p:cNvSpPr>
            <p:nvPr/>
          </p:nvSpPr>
          <p:spPr bwMode="auto">
            <a:xfrm flipH="1">
              <a:off x="6014087" y="4646472"/>
              <a:ext cx="94704" cy="94721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="" xmlns:p14="http://schemas.microsoft.com/office/powerpoint/2010/main" val="896338804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orient="horz" pos="161" userDrawn="1">
          <p15:clr>
            <a:srgbClr val="FBAE40"/>
          </p15:clr>
        </p15:guide>
        <p15:guide id="2" pos="164" userDrawn="1">
          <p15:clr>
            <a:srgbClr val="FBAE40"/>
          </p15:clr>
        </p15:guide>
        <p15:guide id="3" orient="horz" pos="3078" userDrawn="1">
          <p15:clr>
            <a:srgbClr val="FBAE40"/>
          </p15:clr>
        </p15:guide>
        <p15:guide id="4" pos="5598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 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9"/>
          <p:cNvSpPr>
            <a:spLocks noGrp="1"/>
          </p:cNvSpPr>
          <p:nvPr>
            <p:ph type="pic" sz="quarter" idx="16" hasCustomPrompt="1"/>
          </p:nvPr>
        </p:nvSpPr>
        <p:spPr>
          <a:xfrm>
            <a:off x="-1" y="0"/>
            <a:ext cx="9146399" cy="49022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FontTx/>
              <a:buNone/>
              <a:defRPr sz="16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lvl="0" indent="0" algn="ctr">
              <a:buFontTx/>
              <a:buNone/>
            </a:pPr>
            <a:r>
              <a:rPr lang="en-US" dirty="0"/>
              <a:t>Click icon to add background image</a:t>
            </a:r>
          </a:p>
        </p:txBody>
      </p:sp>
      <p:sp>
        <p:nvSpPr>
          <p:cNvPr id="16" name="Text Placeholder 2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75770" y="63500"/>
            <a:ext cx="1001713" cy="123794"/>
          </a:xfrm>
        </p:spPr>
        <p:txBody>
          <a:bodyPr wrap="none" tIns="0" bIns="0" anchor="ctr" anchorCtr="0"/>
          <a:lstStyle>
            <a:lvl1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800" b="0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0.0 Section name</a:t>
            </a:r>
          </a:p>
        </p:txBody>
      </p:sp>
      <p:sp>
        <p:nvSpPr>
          <p:cNvPr id="24" name="Rectangle 23">
            <a:extLst/>
          </p:cNvPr>
          <p:cNvSpPr/>
          <p:nvPr userDrawn="1"/>
        </p:nvSpPr>
        <p:spPr>
          <a:xfrm>
            <a:off x="8903495" y="4975062"/>
            <a:ext cx="228600" cy="14287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5" name="Lige forbindelse 8">
            <a:extLst/>
          </p:cNvPr>
          <p:cNvCxnSpPr>
            <a:cxnSpLocks/>
          </p:cNvCxnSpPr>
          <p:nvPr userDrawn="1"/>
        </p:nvCxnSpPr>
        <p:spPr>
          <a:xfrm>
            <a:off x="7899751" y="4924622"/>
            <a:ext cx="1246648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Footer Placeholder 4">
            <a:extLst/>
          </p:cNvPr>
          <p:cNvSpPr txBox="1">
            <a:spLocks/>
          </p:cNvSpPr>
          <p:nvPr userDrawn="1"/>
        </p:nvSpPr>
        <p:spPr>
          <a:xfrm>
            <a:off x="7899751" y="4975673"/>
            <a:ext cx="83124" cy="111722"/>
          </a:xfrm>
          <a:prstGeom prst="rect">
            <a:avLst/>
          </a:prstGeom>
          <a:noFill/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700" b="0" u="none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</a:t>
            </a:r>
          </a:p>
        </p:txBody>
      </p:sp>
      <p:sp>
        <p:nvSpPr>
          <p:cNvPr id="33" name="Freeform 5">
            <a:extLst/>
          </p:cNvPr>
          <p:cNvSpPr>
            <a:spLocks noEditPoints="1"/>
          </p:cNvSpPr>
          <p:nvPr userDrawn="1"/>
        </p:nvSpPr>
        <p:spPr bwMode="auto">
          <a:xfrm>
            <a:off x="8002022" y="4978054"/>
            <a:ext cx="282581" cy="109457"/>
          </a:xfrm>
          <a:custGeom>
            <a:avLst/>
            <a:gdLst>
              <a:gd name="T0" fmla="*/ 910 w 1135"/>
              <a:gd name="T1" fmla="*/ 216 h 441"/>
              <a:gd name="T2" fmla="*/ 1135 w 1135"/>
              <a:gd name="T3" fmla="*/ 216 h 441"/>
              <a:gd name="T4" fmla="*/ 1022 w 1135"/>
              <a:gd name="T5" fmla="*/ 277 h 441"/>
              <a:gd name="T6" fmla="*/ 1022 w 1135"/>
              <a:gd name="T7" fmla="*/ 155 h 441"/>
              <a:gd name="T8" fmla="*/ 1022 w 1135"/>
              <a:gd name="T9" fmla="*/ 277 h 441"/>
              <a:gd name="T10" fmla="*/ 275 w 1135"/>
              <a:gd name="T11" fmla="*/ 107 h 441"/>
              <a:gd name="T12" fmla="*/ 232 w 1135"/>
              <a:gd name="T13" fmla="*/ 219 h 441"/>
              <a:gd name="T14" fmla="*/ 164 w 1135"/>
              <a:gd name="T15" fmla="*/ 101 h 441"/>
              <a:gd name="T16" fmla="*/ 151 w 1135"/>
              <a:gd name="T17" fmla="*/ 106 h 441"/>
              <a:gd name="T18" fmla="*/ 58 w 1135"/>
              <a:gd name="T19" fmla="*/ 113 h 441"/>
              <a:gd name="T20" fmla="*/ 8 w 1135"/>
              <a:gd name="T21" fmla="*/ 107 h 441"/>
              <a:gd name="T22" fmla="*/ 69 w 1135"/>
              <a:gd name="T23" fmla="*/ 326 h 441"/>
              <a:gd name="T24" fmla="*/ 83 w 1135"/>
              <a:gd name="T25" fmla="*/ 332 h 441"/>
              <a:gd name="T26" fmla="*/ 162 w 1135"/>
              <a:gd name="T27" fmla="*/ 193 h 441"/>
              <a:gd name="T28" fmla="*/ 241 w 1135"/>
              <a:gd name="T29" fmla="*/ 332 h 441"/>
              <a:gd name="T30" fmla="*/ 255 w 1135"/>
              <a:gd name="T31" fmla="*/ 326 h 441"/>
              <a:gd name="T32" fmla="*/ 316 w 1135"/>
              <a:gd name="T33" fmla="*/ 107 h 441"/>
              <a:gd name="T34" fmla="*/ 371 w 1135"/>
              <a:gd name="T35" fmla="*/ 107 h 441"/>
              <a:gd name="T36" fmla="*/ 362 w 1135"/>
              <a:gd name="T37" fmla="*/ 316 h 441"/>
              <a:gd name="T38" fmla="*/ 413 w 1135"/>
              <a:gd name="T39" fmla="*/ 326 h 441"/>
              <a:gd name="T40" fmla="*/ 423 w 1135"/>
              <a:gd name="T41" fmla="*/ 117 h 441"/>
              <a:gd name="T42" fmla="*/ 596 w 1135"/>
              <a:gd name="T43" fmla="*/ 101 h 441"/>
              <a:gd name="T44" fmla="*/ 522 w 1135"/>
              <a:gd name="T45" fmla="*/ 133 h 441"/>
              <a:gd name="T46" fmla="*/ 506 w 1135"/>
              <a:gd name="T47" fmla="*/ 107 h 441"/>
              <a:gd name="T48" fmla="*/ 477 w 1135"/>
              <a:gd name="T49" fmla="*/ 117 h 441"/>
              <a:gd name="T50" fmla="*/ 486 w 1135"/>
              <a:gd name="T51" fmla="*/ 441 h 441"/>
              <a:gd name="T52" fmla="*/ 538 w 1135"/>
              <a:gd name="T53" fmla="*/ 432 h 441"/>
              <a:gd name="T54" fmla="*/ 596 w 1135"/>
              <a:gd name="T55" fmla="*/ 332 h 441"/>
              <a:gd name="T56" fmla="*/ 596 w 1135"/>
              <a:gd name="T57" fmla="*/ 101 h 441"/>
              <a:gd name="T58" fmla="*/ 538 w 1135"/>
              <a:gd name="T59" fmla="*/ 265 h 441"/>
              <a:gd name="T60" fmla="*/ 584 w 1135"/>
              <a:gd name="T61" fmla="*/ 155 h 441"/>
              <a:gd name="T62" fmla="*/ 584 w 1135"/>
              <a:gd name="T63" fmla="*/ 277 h 441"/>
              <a:gd name="T64" fmla="*/ 792 w 1135"/>
              <a:gd name="T65" fmla="*/ 133 h 441"/>
              <a:gd name="T66" fmla="*/ 776 w 1135"/>
              <a:gd name="T67" fmla="*/ 107 h 441"/>
              <a:gd name="T68" fmla="*/ 747 w 1135"/>
              <a:gd name="T69" fmla="*/ 117 h 441"/>
              <a:gd name="T70" fmla="*/ 757 w 1135"/>
              <a:gd name="T71" fmla="*/ 326 h 441"/>
              <a:gd name="T72" fmla="*/ 808 w 1135"/>
              <a:gd name="T73" fmla="*/ 316 h 441"/>
              <a:gd name="T74" fmla="*/ 870 w 1135"/>
              <a:gd name="T75" fmla="*/ 159 h 441"/>
              <a:gd name="T76" fmla="*/ 897 w 1135"/>
              <a:gd name="T77" fmla="*/ 122 h 441"/>
              <a:gd name="T78" fmla="*/ 401 w 1135"/>
              <a:gd name="T79" fmla="*/ 4 h 441"/>
              <a:gd name="T80" fmla="*/ 383 w 1135"/>
              <a:gd name="T81" fmla="*/ 70 h 441"/>
              <a:gd name="T82" fmla="*/ 401 w 1135"/>
              <a:gd name="T83" fmla="*/ 4 h 4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135" h="441">
                <a:moveTo>
                  <a:pt x="1022" y="101"/>
                </a:moveTo>
                <a:cubicBezTo>
                  <a:pt x="960" y="101"/>
                  <a:pt x="910" y="152"/>
                  <a:pt x="910" y="216"/>
                </a:cubicBezTo>
                <a:cubicBezTo>
                  <a:pt x="910" y="280"/>
                  <a:pt x="960" y="332"/>
                  <a:pt x="1022" y="332"/>
                </a:cubicBezTo>
                <a:cubicBezTo>
                  <a:pt x="1084" y="332"/>
                  <a:pt x="1135" y="280"/>
                  <a:pt x="1135" y="216"/>
                </a:cubicBezTo>
                <a:cubicBezTo>
                  <a:pt x="1135" y="152"/>
                  <a:pt x="1084" y="101"/>
                  <a:pt x="1022" y="101"/>
                </a:cubicBezTo>
                <a:close/>
                <a:moveTo>
                  <a:pt x="1022" y="277"/>
                </a:moveTo>
                <a:cubicBezTo>
                  <a:pt x="990" y="277"/>
                  <a:pt x="964" y="250"/>
                  <a:pt x="964" y="216"/>
                </a:cubicBezTo>
                <a:cubicBezTo>
                  <a:pt x="964" y="183"/>
                  <a:pt x="990" y="155"/>
                  <a:pt x="1022" y="155"/>
                </a:cubicBezTo>
                <a:cubicBezTo>
                  <a:pt x="1054" y="155"/>
                  <a:pt x="1080" y="183"/>
                  <a:pt x="1080" y="216"/>
                </a:cubicBezTo>
                <a:cubicBezTo>
                  <a:pt x="1080" y="250"/>
                  <a:pt x="1054" y="277"/>
                  <a:pt x="1022" y="277"/>
                </a:cubicBezTo>
                <a:close/>
                <a:moveTo>
                  <a:pt x="316" y="107"/>
                </a:moveTo>
                <a:cubicBezTo>
                  <a:pt x="275" y="107"/>
                  <a:pt x="275" y="107"/>
                  <a:pt x="275" y="107"/>
                </a:cubicBezTo>
                <a:cubicBezTo>
                  <a:pt x="271" y="107"/>
                  <a:pt x="268" y="110"/>
                  <a:pt x="266" y="113"/>
                </a:cubicBezTo>
                <a:cubicBezTo>
                  <a:pt x="232" y="219"/>
                  <a:pt x="232" y="219"/>
                  <a:pt x="232" y="219"/>
                </a:cubicBezTo>
                <a:cubicBezTo>
                  <a:pt x="174" y="106"/>
                  <a:pt x="174" y="106"/>
                  <a:pt x="174" y="106"/>
                </a:cubicBezTo>
                <a:cubicBezTo>
                  <a:pt x="172" y="103"/>
                  <a:pt x="168" y="101"/>
                  <a:pt x="164" y="101"/>
                </a:cubicBezTo>
                <a:cubicBezTo>
                  <a:pt x="160" y="101"/>
                  <a:pt x="160" y="101"/>
                  <a:pt x="160" y="101"/>
                </a:cubicBezTo>
                <a:cubicBezTo>
                  <a:pt x="156" y="101"/>
                  <a:pt x="152" y="103"/>
                  <a:pt x="151" y="106"/>
                </a:cubicBezTo>
                <a:cubicBezTo>
                  <a:pt x="92" y="219"/>
                  <a:pt x="92" y="219"/>
                  <a:pt x="92" y="219"/>
                </a:cubicBezTo>
                <a:cubicBezTo>
                  <a:pt x="58" y="113"/>
                  <a:pt x="58" y="113"/>
                  <a:pt x="58" y="113"/>
                </a:cubicBezTo>
                <a:cubicBezTo>
                  <a:pt x="57" y="110"/>
                  <a:pt x="53" y="107"/>
                  <a:pt x="49" y="107"/>
                </a:cubicBezTo>
                <a:cubicBezTo>
                  <a:pt x="8" y="107"/>
                  <a:pt x="8" y="107"/>
                  <a:pt x="8" y="107"/>
                </a:cubicBezTo>
                <a:cubicBezTo>
                  <a:pt x="3" y="107"/>
                  <a:pt x="0" y="111"/>
                  <a:pt x="1" y="116"/>
                </a:cubicBezTo>
                <a:cubicBezTo>
                  <a:pt x="69" y="326"/>
                  <a:pt x="69" y="326"/>
                  <a:pt x="69" y="326"/>
                </a:cubicBezTo>
                <a:cubicBezTo>
                  <a:pt x="70" y="329"/>
                  <a:pt x="74" y="332"/>
                  <a:pt x="77" y="332"/>
                </a:cubicBezTo>
                <a:cubicBezTo>
                  <a:pt x="83" y="332"/>
                  <a:pt x="83" y="332"/>
                  <a:pt x="83" y="332"/>
                </a:cubicBezTo>
                <a:cubicBezTo>
                  <a:pt x="87" y="332"/>
                  <a:pt x="91" y="329"/>
                  <a:pt x="93" y="326"/>
                </a:cubicBezTo>
                <a:cubicBezTo>
                  <a:pt x="162" y="193"/>
                  <a:pt x="162" y="193"/>
                  <a:pt x="162" y="193"/>
                </a:cubicBezTo>
                <a:cubicBezTo>
                  <a:pt x="231" y="326"/>
                  <a:pt x="231" y="326"/>
                  <a:pt x="231" y="326"/>
                </a:cubicBezTo>
                <a:cubicBezTo>
                  <a:pt x="233" y="329"/>
                  <a:pt x="237" y="332"/>
                  <a:pt x="241" y="332"/>
                </a:cubicBezTo>
                <a:cubicBezTo>
                  <a:pt x="247" y="332"/>
                  <a:pt x="247" y="332"/>
                  <a:pt x="247" y="332"/>
                </a:cubicBezTo>
                <a:cubicBezTo>
                  <a:pt x="250" y="332"/>
                  <a:pt x="254" y="329"/>
                  <a:pt x="255" y="326"/>
                </a:cubicBezTo>
                <a:cubicBezTo>
                  <a:pt x="323" y="116"/>
                  <a:pt x="323" y="116"/>
                  <a:pt x="323" y="116"/>
                </a:cubicBezTo>
                <a:cubicBezTo>
                  <a:pt x="325" y="111"/>
                  <a:pt x="322" y="107"/>
                  <a:pt x="316" y="107"/>
                </a:cubicBezTo>
                <a:close/>
                <a:moveTo>
                  <a:pt x="413" y="107"/>
                </a:moveTo>
                <a:cubicBezTo>
                  <a:pt x="371" y="107"/>
                  <a:pt x="371" y="107"/>
                  <a:pt x="371" y="107"/>
                </a:cubicBezTo>
                <a:cubicBezTo>
                  <a:pt x="366" y="107"/>
                  <a:pt x="362" y="111"/>
                  <a:pt x="362" y="117"/>
                </a:cubicBezTo>
                <a:cubicBezTo>
                  <a:pt x="362" y="316"/>
                  <a:pt x="362" y="316"/>
                  <a:pt x="362" y="316"/>
                </a:cubicBezTo>
                <a:cubicBezTo>
                  <a:pt x="362" y="321"/>
                  <a:pt x="366" y="326"/>
                  <a:pt x="371" y="326"/>
                </a:cubicBezTo>
                <a:cubicBezTo>
                  <a:pt x="413" y="326"/>
                  <a:pt x="413" y="326"/>
                  <a:pt x="413" y="326"/>
                </a:cubicBezTo>
                <a:cubicBezTo>
                  <a:pt x="418" y="326"/>
                  <a:pt x="423" y="321"/>
                  <a:pt x="423" y="316"/>
                </a:cubicBezTo>
                <a:cubicBezTo>
                  <a:pt x="423" y="117"/>
                  <a:pt x="423" y="117"/>
                  <a:pt x="423" y="117"/>
                </a:cubicBezTo>
                <a:cubicBezTo>
                  <a:pt x="423" y="111"/>
                  <a:pt x="418" y="107"/>
                  <a:pt x="413" y="107"/>
                </a:cubicBezTo>
                <a:close/>
                <a:moveTo>
                  <a:pt x="596" y="101"/>
                </a:moveTo>
                <a:cubicBezTo>
                  <a:pt x="567" y="101"/>
                  <a:pt x="541" y="113"/>
                  <a:pt x="522" y="133"/>
                </a:cubicBezTo>
                <a:cubicBezTo>
                  <a:pt x="522" y="133"/>
                  <a:pt x="522" y="133"/>
                  <a:pt x="522" y="133"/>
                </a:cubicBezTo>
                <a:cubicBezTo>
                  <a:pt x="514" y="113"/>
                  <a:pt x="514" y="113"/>
                  <a:pt x="514" y="113"/>
                </a:cubicBezTo>
                <a:cubicBezTo>
                  <a:pt x="513" y="110"/>
                  <a:pt x="509" y="107"/>
                  <a:pt x="506" y="107"/>
                </a:cubicBezTo>
                <a:cubicBezTo>
                  <a:pt x="486" y="107"/>
                  <a:pt x="486" y="107"/>
                  <a:pt x="486" y="107"/>
                </a:cubicBezTo>
                <a:cubicBezTo>
                  <a:pt x="481" y="107"/>
                  <a:pt x="477" y="111"/>
                  <a:pt x="477" y="117"/>
                </a:cubicBezTo>
                <a:cubicBezTo>
                  <a:pt x="477" y="432"/>
                  <a:pt x="477" y="432"/>
                  <a:pt x="477" y="432"/>
                </a:cubicBezTo>
                <a:cubicBezTo>
                  <a:pt x="477" y="437"/>
                  <a:pt x="481" y="441"/>
                  <a:pt x="486" y="441"/>
                </a:cubicBezTo>
                <a:cubicBezTo>
                  <a:pt x="528" y="441"/>
                  <a:pt x="528" y="441"/>
                  <a:pt x="528" y="441"/>
                </a:cubicBezTo>
                <a:cubicBezTo>
                  <a:pt x="533" y="441"/>
                  <a:pt x="538" y="437"/>
                  <a:pt x="538" y="432"/>
                </a:cubicBezTo>
                <a:cubicBezTo>
                  <a:pt x="538" y="322"/>
                  <a:pt x="538" y="322"/>
                  <a:pt x="538" y="322"/>
                </a:cubicBezTo>
                <a:cubicBezTo>
                  <a:pt x="555" y="328"/>
                  <a:pt x="575" y="332"/>
                  <a:pt x="596" y="332"/>
                </a:cubicBezTo>
                <a:cubicBezTo>
                  <a:pt x="654" y="332"/>
                  <a:pt x="702" y="280"/>
                  <a:pt x="702" y="216"/>
                </a:cubicBezTo>
                <a:cubicBezTo>
                  <a:pt x="702" y="152"/>
                  <a:pt x="654" y="101"/>
                  <a:pt x="596" y="101"/>
                </a:cubicBezTo>
                <a:close/>
                <a:moveTo>
                  <a:pt x="584" y="277"/>
                </a:moveTo>
                <a:cubicBezTo>
                  <a:pt x="567" y="277"/>
                  <a:pt x="551" y="273"/>
                  <a:pt x="538" y="265"/>
                </a:cubicBezTo>
                <a:cubicBezTo>
                  <a:pt x="538" y="182"/>
                  <a:pt x="538" y="182"/>
                  <a:pt x="538" y="182"/>
                </a:cubicBezTo>
                <a:cubicBezTo>
                  <a:pt x="548" y="166"/>
                  <a:pt x="565" y="155"/>
                  <a:pt x="584" y="155"/>
                </a:cubicBezTo>
                <a:cubicBezTo>
                  <a:pt x="615" y="155"/>
                  <a:pt x="640" y="183"/>
                  <a:pt x="640" y="216"/>
                </a:cubicBezTo>
                <a:cubicBezTo>
                  <a:pt x="640" y="250"/>
                  <a:pt x="615" y="277"/>
                  <a:pt x="584" y="277"/>
                </a:cubicBezTo>
                <a:close/>
                <a:moveTo>
                  <a:pt x="856" y="101"/>
                </a:moveTo>
                <a:cubicBezTo>
                  <a:pt x="816" y="101"/>
                  <a:pt x="792" y="133"/>
                  <a:pt x="792" y="133"/>
                </a:cubicBezTo>
                <a:cubicBezTo>
                  <a:pt x="785" y="113"/>
                  <a:pt x="785" y="113"/>
                  <a:pt x="785" y="113"/>
                </a:cubicBezTo>
                <a:cubicBezTo>
                  <a:pt x="784" y="110"/>
                  <a:pt x="780" y="107"/>
                  <a:pt x="776" y="107"/>
                </a:cubicBezTo>
                <a:cubicBezTo>
                  <a:pt x="757" y="107"/>
                  <a:pt x="757" y="107"/>
                  <a:pt x="757" y="107"/>
                </a:cubicBezTo>
                <a:cubicBezTo>
                  <a:pt x="752" y="107"/>
                  <a:pt x="747" y="111"/>
                  <a:pt x="747" y="117"/>
                </a:cubicBezTo>
                <a:cubicBezTo>
                  <a:pt x="747" y="316"/>
                  <a:pt x="747" y="316"/>
                  <a:pt x="747" y="316"/>
                </a:cubicBezTo>
                <a:cubicBezTo>
                  <a:pt x="747" y="321"/>
                  <a:pt x="752" y="326"/>
                  <a:pt x="757" y="326"/>
                </a:cubicBezTo>
                <a:cubicBezTo>
                  <a:pt x="799" y="326"/>
                  <a:pt x="799" y="326"/>
                  <a:pt x="799" y="326"/>
                </a:cubicBezTo>
                <a:cubicBezTo>
                  <a:pt x="804" y="326"/>
                  <a:pt x="808" y="321"/>
                  <a:pt x="808" y="316"/>
                </a:cubicBezTo>
                <a:cubicBezTo>
                  <a:pt x="808" y="176"/>
                  <a:pt x="808" y="176"/>
                  <a:pt x="808" y="176"/>
                </a:cubicBezTo>
                <a:cubicBezTo>
                  <a:pt x="833" y="147"/>
                  <a:pt x="864" y="157"/>
                  <a:pt x="870" y="159"/>
                </a:cubicBezTo>
                <a:cubicBezTo>
                  <a:pt x="876" y="162"/>
                  <a:pt x="881" y="159"/>
                  <a:pt x="883" y="155"/>
                </a:cubicBezTo>
                <a:cubicBezTo>
                  <a:pt x="885" y="150"/>
                  <a:pt x="894" y="130"/>
                  <a:pt x="897" y="122"/>
                </a:cubicBezTo>
                <a:cubicBezTo>
                  <a:pt x="901" y="114"/>
                  <a:pt x="896" y="101"/>
                  <a:pt x="856" y="101"/>
                </a:cubicBezTo>
                <a:close/>
                <a:moveTo>
                  <a:pt x="401" y="4"/>
                </a:moveTo>
                <a:cubicBezTo>
                  <a:pt x="383" y="0"/>
                  <a:pt x="364" y="10"/>
                  <a:pt x="360" y="28"/>
                </a:cubicBezTo>
                <a:cubicBezTo>
                  <a:pt x="355" y="46"/>
                  <a:pt x="365" y="65"/>
                  <a:pt x="383" y="70"/>
                </a:cubicBezTo>
                <a:cubicBezTo>
                  <a:pt x="401" y="74"/>
                  <a:pt x="420" y="64"/>
                  <a:pt x="425" y="46"/>
                </a:cubicBezTo>
                <a:cubicBezTo>
                  <a:pt x="430" y="28"/>
                  <a:pt x="419" y="9"/>
                  <a:pt x="401" y="4"/>
                </a:cubicBezTo>
                <a:close/>
              </a:path>
            </a:pathLst>
          </a:custGeom>
          <a:solidFill>
            <a:srgbClr val="34195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TextBox 33">
            <a:extLst/>
          </p:cNvPr>
          <p:cNvSpPr txBox="1"/>
          <p:nvPr userDrawn="1"/>
        </p:nvSpPr>
        <p:spPr>
          <a:xfrm>
            <a:off x="8264669" y="4933519"/>
            <a:ext cx="613587" cy="109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confidential</a:t>
            </a:r>
          </a:p>
        </p:txBody>
      </p:sp>
      <p:sp>
        <p:nvSpPr>
          <p:cNvPr id="35" name="Shape 257"/>
          <p:cNvSpPr txBox="1">
            <a:spLocks/>
          </p:cNvSpPr>
          <p:nvPr userDrawn="1"/>
        </p:nvSpPr>
        <p:spPr>
          <a:xfrm>
            <a:off x="8869969" y="4930742"/>
            <a:ext cx="259712" cy="194925"/>
          </a:xfrm>
          <a:prstGeom prst="rect">
            <a:avLst/>
          </a:prstGeom>
          <a:noFill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vert="horz" lIns="0" tIns="45720" rIns="0" bIns="45720" rtlCol="0" anchor="ctr"/>
          <a:lstStyle>
            <a:defPPr>
              <a:defRPr lang="en-US"/>
            </a:defPPr>
            <a:lvl1pPr algn="ctr">
              <a:defRPr sz="600" b="0" u="none">
                <a:solidFill>
                  <a:schemeClr val="accent2"/>
                </a:solidFill>
                <a:latin typeface="Arial" pitchFamily="34" charset="0"/>
                <a:cs typeface="Arial" pitchFamily="34" charset="0"/>
              </a:defRPr>
            </a:lvl1pPr>
            <a:lvl2pPr marL="0" marR="0" indent="228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lvl="0"/>
            <a:fld id="{86CB4B4D-7CA3-9044-876B-883B54F8677D}" type="slidenum">
              <a:rPr lang="en-GB" noProof="0" smtClean="0"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pPr lvl="0"/>
              <a:t>‹#›</a:t>
            </a:fld>
            <a:endParaRPr lang="en-GB" noProof="0" dirty="0"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23" name="Group 22"/>
          <p:cNvGrpSpPr/>
          <p:nvPr userDrawn="1"/>
        </p:nvGrpSpPr>
        <p:grpSpPr>
          <a:xfrm>
            <a:off x="71948" y="4978614"/>
            <a:ext cx="503788" cy="94721"/>
            <a:chOff x="6014087" y="4646472"/>
            <a:chExt cx="503788" cy="94721"/>
          </a:xfrm>
        </p:grpSpPr>
        <p:sp>
          <p:nvSpPr>
            <p:cNvPr id="27" name="Oval 26">
              <a:extLst/>
            </p:cNvPr>
            <p:cNvSpPr>
              <a:spLocks noChangeArrowheads="1"/>
            </p:cNvSpPr>
            <p:nvPr/>
          </p:nvSpPr>
          <p:spPr bwMode="auto">
            <a:xfrm flipH="1">
              <a:off x="6423171" y="4646472"/>
              <a:ext cx="94704" cy="9472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r>
                <a:rPr lang="en-US" dirty="0"/>
                <a:t> </a:t>
              </a:r>
            </a:p>
          </p:txBody>
        </p:sp>
        <p:sp>
          <p:nvSpPr>
            <p:cNvPr id="28" name="Oval 27">
              <a:extLst/>
            </p:cNvPr>
            <p:cNvSpPr>
              <a:spLocks noChangeArrowheads="1"/>
            </p:cNvSpPr>
            <p:nvPr/>
          </p:nvSpPr>
          <p:spPr bwMode="auto">
            <a:xfrm flipH="1">
              <a:off x="6320900" y="4646472"/>
              <a:ext cx="94704" cy="9472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Oval 28">
              <a:extLst/>
            </p:cNvPr>
            <p:cNvSpPr>
              <a:spLocks noChangeArrowheads="1"/>
            </p:cNvSpPr>
            <p:nvPr/>
          </p:nvSpPr>
          <p:spPr bwMode="auto">
            <a:xfrm flipH="1">
              <a:off x="6218629" y="4646472"/>
              <a:ext cx="94704" cy="94721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Oval 29">
              <a:extLst/>
            </p:cNvPr>
            <p:cNvSpPr>
              <a:spLocks noChangeArrowheads="1"/>
            </p:cNvSpPr>
            <p:nvPr/>
          </p:nvSpPr>
          <p:spPr bwMode="auto">
            <a:xfrm flipH="1">
              <a:off x="6116358" y="4646472"/>
              <a:ext cx="94704" cy="9472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Oval 30">
              <a:extLst/>
            </p:cNvPr>
            <p:cNvSpPr>
              <a:spLocks noChangeArrowheads="1"/>
            </p:cNvSpPr>
            <p:nvPr/>
          </p:nvSpPr>
          <p:spPr bwMode="auto">
            <a:xfrm flipH="1">
              <a:off x="6014087" y="4646472"/>
              <a:ext cx="94704" cy="94721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47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268514" y="1765300"/>
            <a:ext cx="4374573" cy="1193706"/>
          </a:xfrm>
          <a:prstGeom prst="rect">
            <a:avLst/>
          </a:prstGeom>
          <a:noFill/>
        </p:spPr>
        <p:txBody>
          <a:bodyPr wrap="square" lIns="0" rtlCol="0" anchor="t" anchorCtr="0">
            <a:noAutofit/>
          </a:bodyPr>
          <a:lstStyle>
            <a:lvl1pPr marL="0" algn="l">
              <a:lnSpc>
                <a:spcPct val="98000"/>
              </a:lnSpc>
              <a:tabLst>
                <a:tab pos="457200" algn="l"/>
              </a:tabLst>
              <a:defRPr lang="en-US" sz="3400" u="sng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lvl="0" algn="l"/>
            <a:r>
              <a:rPr lang="en-US" dirty="0"/>
              <a:t>Click to add title</a:t>
            </a:r>
            <a:br>
              <a:rPr lang="en-US" dirty="0"/>
            </a:br>
            <a:r>
              <a:rPr lang="en-US" dirty="0"/>
              <a:t>in two lines</a:t>
            </a:r>
          </a:p>
        </p:txBody>
      </p:sp>
    </p:spTree>
    <p:extLst>
      <p:ext uri="{BB962C8B-B14F-4D97-AF65-F5344CB8AC3E}">
        <p14:creationId xmlns="" xmlns:p14="http://schemas.microsoft.com/office/powerpoint/2010/main" val="2370844782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orient="horz" pos="1620">
          <p15:clr>
            <a:srgbClr val="FBAE40"/>
          </p15:clr>
        </p15:guide>
        <p15:guide id="2" pos="168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content with background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9"/>
          <p:cNvSpPr>
            <a:spLocks noGrp="1"/>
          </p:cNvSpPr>
          <p:nvPr>
            <p:ph type="pic" sz="quarter" idx="16" hasCustomPrompt="1"/>
          </p:nvPr>
        </p:nvSpPr>
        <p:spPr>
          <a:xfrm>
            <a:off x="-1" y="0"/>
            <a:ext cx="9146399" cy="49022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FontTx/>
              <a:buNone/>
              <a:defRPr sz="16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lvl="0" indent="0" algn="ctr">
              <a:buFontTx/>
              <a:buNone/>
            </a:pPr>
            <a:r>
              <a:rPr lang="en-US" dirty="0"/>
              <a:t>Click icon to add background image</a:t>
            </a:r>
          </a:p>
        </p:txBody>
      </p:sp>
      <p:sp>
        <p:nvSpPr>
          <p:cNvPr id="16" name="Text Placeholder 2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77584" y="59563"/>
            <a:ext cx="1001713" cy="123794"/>
          </a:xfrm>
        </p:spPr>
        <p:txBody>
          <a:bodyPr wrap="none" tIns="0" bIns="0" anchor="ctr" anchorCtr="0"/>
          <a:lstStyle>
            <a:lvl1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800" b="0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0.0 Section name</a:t>
            </a:r>
          </a:p>
        </p:txBody>
      </p:sp>
      <p:sp>
        <p:nvSpPr>
          <p:cNvPr id="15" name="Text Placeholder 2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77584" y="1278082"/>
            <a:ext cx="2651760" cy="997527"/>
          </a:xfrm>
        </p:spPr>
        <p:txBody>
          <a:bodyPr/>
          <a:lstStyle>
            <a:lvl1pPr marL="0" indent="0" algn="l" defTabSz="18288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000" b="0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Body copy in 10pt.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lacus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, tempus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in,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augue</a:t>
            </a:r>
            <a:r>
              <a:rPr lang="en-US" dirty="0"/>
              <a:t> et </a:t>
            </a:r>
            <a:r>
              <a:rPr lang="en-US" dirty="0" err="1"/>
              <a:t>sapien</a:t>
            </a:r>
            <a:r>
              <a:rPr lang="en-US" dirty="0"/>
              <a:t>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. </a:t>
            </a:r>
            <a:r>
              <a:rPr lang="en-US" dirty="0" err="1"/>
              <a:t>Curabitur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. </a:t>
            </a:r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3225857" y="1278082"/>
            <a:ext cx="2651760" cy="997527"/>
          </a:xfrm>
        </p:spPr>
        <p:txBody>
          <a:bodyPr/>
          <a:lstStyle>
            <a:lvl1pPr marL="0" indent="0" algn="l" defTabSz="18288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000" b="0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lacus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, tempus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in,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augue</a:t>
            </a:r>
            <a:r>
              <a:rPr lang="en-US" dirty="0"/>
              <a:t> et </a:t>
            </a:r>
            <a:r>
              <a:rPr lang="en-US" dirty="0" err="1"/>
              <a:t>sapien</a:t>
            </a:r>
            <a:r>
              <a:rPr lang="en-US" dirty="0"/>
              <a:t>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. </a:t>
            </a:r>
            <a:r>
              <a:rPr lang="en-US" dirty="0" err="1"/>
              <a:t>Curabitur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. 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6174130" y="1278082"/>
            <a:ext cx="2651760" cy="997527"/>
          </a:xfrm>
        </p:spPr>
        <p:txBody>
          <a:bodyPr/>
          <a:lstStyle>
            <a:lvl1pPr marL="0" indent="0" algn="l" defTabSz="18288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000" b="0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lacus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, tempus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in,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augue</a:t>
            </a:r>
            <a:r>
              <a:rPr lang="en-US" dirty="0"/>
              <a:t> et </a:t>
            </a:r>
            <a:r>
              <a:rPr lang="en-US" dirty="0" err="1"/>
              <a:t>sapien</a:t>
            </a:r>
            <a:r>
              <a:rPr lang="en-US" dirty="0"/>
              <a:t>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. </a:t>
            </a:r>
            <a:r>
              <a:rPr lang="en-US" dirty="0" err="1"/>
              <a:t>Curabitur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. </a:t>
            </a:r>
          </a:p>
        </p:txBody>
      </p:sp>
      <p:sp>
        <p:nvSpPr>
          <p:cNvPr id="47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277584" y="254000"/>
            <a:ext cx="5245100" cy="914400"/>
          </a:xfrm>
          <a:prstGeom prst="rect">
            <a:avLst/>
          </a:prstGeom>
          <a:noFill/>
        </p:spPr>
        <p:txBody>
          <a:bodyPr wrap="square" lIns="0" rtlCol="0" anchor="t" anchorCtr="0">
            <a:noAutofit/>
          </a:bodyPr>
          <a:lstStyle>
            <a:lvl1pPr marL="0" algn="l">
              <a:lnSpc>
                <a:spcPct val="98000"/>
              </a:lnSpc>
              <a:tabLst>
                <a:tab pos="457200" algn="l"/>
              </a:tabLst>
              <a:defRPr lang="en-US" sz="2600" u="sng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lvl="0" algn="l"/>
            <a:r>
              <a:rPr lang="en-US" dirty="0"/>
              <a:t>Click to add title</a:t>
            </a:r>
            <a:br>
              <a:rPr lang="en-US" dirty="0"/>
            </a:br>
            <a:r>
              <a:rPr lang="en-US" dirty="0"/>
              <a:t>in two lines</a:t>
            </a:r>
          </a:p>
        </p:txBody>
      </p:sp>
      <p:sp>
        <p:nvSpPr>
          <p:cNvPr id="29" name="Rectangle 28">
            <a:extLst/>
          </p:cNvPr>
          <p:cNvSpPr/>
          <p:nvPr userDrawn="1"/>
        </p:nvSpPr>
        <p:spPr>
          <a:xfrm>
            <a:off x="8903495" y="4975062"/>
            <a:ext cx="228600" cy="14287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0" name="Lige forbindelse 8">
            <a:extLst/>
          </p:cNvPr>
          <p:cNvCxnSpPr>
            <a:cxnSpLocks/>
          </p:cNvCxnSpPr>
          <p:nvPr userDrawn="1"/>
        </p:nvCxnSpPr>
        <p:spPr>
          <a:xfrm>
            <a:off x="7899751" y="4924622"/>
            <a:ext cx="1246648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Footer Placeholder 4">
            <a:extLst/>
          </p:cNvPr>
          <p:cNvSpPr txBox="1">
            <a:spLocks/>
          </p:cNvSpPr>
          <p:nvPr userDrawn="1"/>
        </p:nvSpPr>
        <p:spPr>
          <a:xfrm>
            <a:off x="7899751" y="4975673"/>
            <a:ext cx="83124" cy="111722"/>
          </a:xfrm>
          <a:prstGeom prst="rect">
            <a:avLst/>
          </a:prstGeom>
          <a:noFill/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700" b="0" u="none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</a:t>
            </a:r>
          </a:p>
        </p:txBody>
      </p:sp>
      <p:sp>
        <p:nvSpPr>
          <p:cNvPr id="38" name="Freeform 5">
            <a:extLst/>
          </p:cNvPr>
          <p:cNvSpPr>
            <a:spLocks noEditPoints="1"/>
          </p:cNvSpPr>
          <p:nvPr userDrawn="1"/>
        </p:nvSpPr>
        <p:spPr bwMode="auto">
          <a:xfrm>
            <a:off x="8002022" y="4978054"/>
            <a:ext cx="282581" cy="109457"/>
          </a:xfrm>
          <a:custGeom>
            <a:avLst/>
            <a:gdLst>
              <a:gd name="T0" fmla="*/ 910 w 1135"/>
              <a:gd name="T1" fmla="*/ 216 h 441"/>
              <a:gd name="T2" fmla="*/ 1135 w 1135"/>
              <a:gd name="T3" fmla="*/ 216 h 441"/>
              <a:gd name="T4" fmla="*/ 1022 w 1135"/>
              <a:gd name="T5" fmla="*/ 277 h 441"/>
              <a:gd name="T6" fmla="*/ 1022 w 1135"/>
              <a:gd name="T7" fmla="*/ 155 h 441"/>
              <a:gd name="T8" fmla="*/ 1022 w 1135"/>
              <a:gd name="T9" fmla="*/ 277 h 441"/>
              <a:gd name="T10" fmla="*/ 275 w 1135"/>
              <a:gd name="T11" fmla="*/ 107 h 441"/>
              <a:gd name="T12" fmla="*/ 232 w 1135"/>
              <a:gd name="T13" fmla="*/ 219 h 441"/>
              <a:gd name="T14" fmla="*/ 164 w 1135"/>
              <a:gd name="T15" fmla="*/ 101 h 441"/>
              <a:gd name="T16" fmla="*/ 151 w 1135"/>
              <a:gd name="T17" fmla="*/ 106 h 441"/>
              <a:gd name="T18" fmla="*/ 58 w 1135"/>
              <a:gd name="T19" fmla="*/ 113 h 441"/>
              <a:gd name="T20" fmla="*/ 8 w 1135"/>
              <a:gd name="T21" fmla="*/ 107 h 441"/>
              <a:gd name="T22" fmla="*/ 69 w 1135"/>
              <a:gd name="T23" fmla="*/ 326 h 441"/>
              <a:gd name="T24" fmla="*/ 83 w 1135"/>
              <a:gd name="T25" fmla="*/ 332 h 441"/>
              <a:gd name="T26" fmla="*/ 162 w 1135"/>
              <a:gd name="T27" fmla="*/ 193 h 441"/>
              <a:gd name="T28" fmla="*/ 241 w 1135"/>
              <a:gd name="T29" fmla="*/ 332 h 441"/>
              <a:gd name="T30" fmla="*/ 255 w 1135"/>
              <a:gd name="T31" fmla="*/ 326 h 441"/>
              <a:gd name="T32" fmla="*/ 316 w 1135"/>
              <a:gd name="T33" fmla="*/ 107 h 441"/>
              <a:gd name="T34" fmla="*/ 371 w 1135"/>
              <a:gd name="T35" fmla="*/ 107 h 441"/>
              <a:gd name="T36" fmla="*/ 362 w 1135"/>
              <a:gd name="T37" fmla="*/ 316 h 441"/>
              <a:gd name="T38" fmla="*/ 413 w 1135"/>
              <a:gd name="T39" fmla="*/ 326 h 441"/>
              <a:gd name="T40" fmla="*/ 423 w 1135"/>
              <a:gd name="T41" fmla="*/ 117 h 441"/>
              <a:gd name="T42" fmla="*/ 596 w 1135"/>
              <a:gd name="T43" fmla="*/ 101 h 441"/>
              <a:gd name="T44" fmla="*/ 522 w 1135"/>
              <a:gd name="T45" fmla="*/ 133 h 441"/>
              <a:gd name="T46" fmla="*/ 506 w 1135"/>
              <a:gd name="T47" fmla="*/ 107 h 441"/>
              <a:gd name="T48" fmla="*/ 477 w 1135"/>
              <a:gd name="T49" fmla="*/ 117 h 441"/>
              <a:gd name="T50" fmla="*/ 486 w 1135"/>
              <a:gd name="T51" fmla="*/ 441 h 441"/>
              <a:gd name="T52" fmla="*/ 538 w 1135"/>
              <a:gd name="T53" fmla="*/ 432 h 441"/>
              <a:gd name="T54" fmla="*/ 596 w 1135"/>
              <a:gd name="T55" fmla="*/ 332 h 441"/>
              <a:gd name="T56" fmla="*/ 596 w 1135"/>
              <a:gd name="T57" fmla="*/ 101 h 441"/>
              <a:gd name="T58" fmla="*/ 538 w 1135"/>
              <a:gd name="T59" fmla="*/ 265 h 441"/>
              <a:gd name="T60" fmla="*/ 584 w 1135"/>
              <a:gd name="T61" fmla="*/ 155 h 441"/>
              <a:gd name="T62" fmla="*/ 584 w 1135"/>
              <a:gd name="T63" fmla="*/ 277 h 441"/>
              <a:gd name="T64" fmla="*/ 792 w 1135"/>
              <a:gd name="T65" fmla="*/ 133 h 441"/>
              <a:gd name="T66" fmla="*/ 776 w 1135"/>
              <a:gd name="T67" fmla="*/ 107 h 441"/>
              <a:gd name="T68" fmla="*/ 747 w 1135"/>
              <a:gd name="T69" fmla="*/ 117 h 441"/>
              <a:gd name="T70" fmla="*/ 757 w 1135"/>
              <a:gd name="T71" fmla="*/ 326 h 441"/>
              <a:gd name="T72" fmla="*/ 808 w 1135"/>
              <a:gd name="T73" fmla="*/ 316 h 441"/>
              <a:gd name="T74" fmla="*/ 870 w 1135"/>
              <a:gd name="T75" fmla="*/ 159 h 441"/>
              <a:gd name="T76" fmla="*/ 897 w 1135"/>
              <a:gd name="T77" fmla="*/ 122 h 441"/>
              <a:gd name="T78" fmla="*/ 401 w 1135"/>
              <a:gd name="T79" fmla="*/ 4 h 441"/>
              <a:gd name="T80" fmla="*/ 383 w 1135"/>
              <a:gd name="T81" fmla="*/ 70 h 441"/>
              <a:gd name="T82" fmla="*/ 401 w 1135"/>
              <a:gd name="T83" fmla="*/ 4 h 4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135" h="441">
                <a:moveTo>
                  <a:pt x="1022" y="101"/>
                </a:moveTo>
                <a:cubicBezTo>
                  <a:pt x="960" y="101"/>
                  <a:pt x="910" y="152"/>
                  <a:pt x="910" y="216"/>
                </a:cubicBezTo>
                <a:cubicBezTo>
                  <a:pt x="910" y="280"/>
                  <a:pt x="960" y="332"/>
                  <a:pt x="1022" y="332"/>
                </a:cubicBezTo>
                <a:cubicBezTo>
                  <a:pt x="1084" y="332"/>
                  <a:pt x="1135" y="280"/>
                  <a:pt x="1135" y="216"/>
                </a:cubicBezTo>
                <a:cubicBezTo>
                  <a:pt x="1135" y="152"/>
                  <a:pt x="1084" y="101"/>
                  <a:pt x="1022" y="101"/>
                </a:cubicBezTo>
                <a:close/>
                <a:moveTo>
                  <a:pt x="1022" y="277"/>
                </a:moveTo>
                <a:cubicBezTo>
                  <a:pt x="990" y="277"/>
                  <a:pt x="964" y="250"/>
                  <a:pt x="964" y="216"/>
                </a:cubicBezTo>
                <a:cubicBezTo>
                  <a:pt x="964" y="183"/>
                  <a:pt x="990" y="155"/>
                  <a:pt x="1022" y="155"/>
                </a:cubicBezTo>
                <a:cubicBezTo>
                  <a:pt x="1054" y="155"/>
                  <a:pt x="1080" y="183"/>
                  <a:pt x="1080" y="216"/>
                </a:cubicBezTo>
                <a:cubicBezTo>
                  <a:pt x="1080" y="250"/>
                  <a:pt x="1054" y="277"/>
                  <a:pt x="1022" y="277"/>
                </a:cubicBezTo>
                <a:close/>
                <a:moveTo>
                  <a:pt x="316" y="107"/>
                </a:moveTo>
                <a:cubicBezTo>
                  <a:pt x="275" y="107"/>
                  <a:pt x="275" y="107"/>
                  <a:pt x="275" y="107"/>
                </a:cubicBezTo>
                <a:cubicBezTo>
                  <a:pt x="271" y="107"/>
                  <a:pt x="268" y="110"/>
                  <a:pt x="266" y="113"/>
                </a:cubicBezTo>
                <a:cubicBezTo>
                  <a:pt x="232" y="219"/>
                  <a:pt x="232" y="219"/>
                  <a:pt x="232" y="219"/>
                </a:cubicBezTo>
                <a:cubicBezTo>
                  <a:pt x="174" y="106"/>
                  <a:pt x="174" y="106"/>
                  <a:pt x="174" y="106"/>
                </a:cubicBezTo>
                <a:cubicBezTo>
                  <a:pt x="172" y="103"/>
                  <a:pt x="168" y="101"/>
                  <a:pt x="164" y="101"/>
                </a:cubicBezTo>
                <a:cubicBezTo>
                  <a:pt x="160" y="101"/>
                  <a:pt x="160" y="101"/>
                  <a:pt x="160" y="101"/>
                </a:cubicBezTo>
                <a:cubicBezTo>
                  <a:pt x="156" y="101"/>
                  <a:pt x="152" y="103"/>
                  <a:pt x="151" y="106"/>
                </a:cubicBezTo>
                <a:cubicBezTo>
                  <a:pt x="92" y="219"/>
                  <a:pt x="92" y="219"/>
                  <a:pt x="92" y="219"/>
                </a:cubicBezTo>
                <a:cubicBezTo>
                  <a:pt x="58" y="113"/>
                  <a:pt x="58" y="113"/>
                  <a:pt x="58" y="113"/>
                </a:cubicBezTo>
                <a:cubicBezTo>
                  <a:pt x="57" y="110"/>
                  <a:pt x="53" y="107"/>
                  <a:pt x="49" y="107"/>
                </a:cubicBezTo>
                <a:cubicBezTo>
                  <a:pt x="8" y="107"/>
                  <a:pt x="8" y="107"/>
                  <a:pt x="8" y="107"/>
                </a:cubicBezTo>
                <a:cubicBezTo>
                  <a:pt x="3" y="107"/>
                  <a:pt x="0" y="111"/>
                  <a:pt x="1" y="116"/>
                </a:cubicBezTo>
                <a:cubicBezTo>
                  <a:pt x="69" y="326"/>
                  <a:pt x="69" y="326"/>
                  <a:pt x="69" y="326"/>
                </a:cubicBezTo>
                <a:cubicBezTo>
                  <a:pt x="70" y="329"/>
                  <a:pt x="74" y="332"/>
                  <a:pt x="77" y="332"/>
                </a:cubicBezTo>
                <a:cubicBezTo>
                  <a:pt x="83" y="332"/>
                  <a:pt x="83" y="332"/>
                  <a:pt x="83" y="332"/>
                </a:cubicBezTo>
                <a:cubicBezTo>
                  <a:pt x="87" y="332"/>
                  <a:pt x="91" y="329"/>
                  <a:pt x="93" y="326"/>
                </a:cubicBezTo>
                <a:cubicBezTo>
                  <a:pt x="162" y="193"/>
                  <a:pt x="162" y="193"/>
                  <a:pt x="162" y="193"/>
                </a:cubicBezTo>
                <a:cubicBezTo>
                  <a:pt x="231" y="326"/>
                  <a:pt x="231" y="326"/>
                  <a:pt x="231" y="326"/>
                </a:cubicBezTo>
                <a:cubicBezTo>
                  <a:pt x="233" y="329"/>
                  <a:pt x="237" y="332"/>
                  <a:pt x="241" y="332"/>
                </a:cubicBezTo>
                <a:cubicBezTo>
                  <a:pt x="247" y="332"/>
                  <a:pt x="247" y="332"/>
                  <a:pt x="247" y="332"/>
                </a:cubicBezTo>
                <a:cubicBezTo>
                  <a:pt x="250" y="332"/>
                  <a:pt x="254" y="329"/>
                  <a:pt x="255" y="326"/>
                </a:cubicBezTo>
                <a:cubicBezTo>
                  <a:pt x="323" y="116"/>
                  <a:pt x="323" y="116"/>
                  <a:pt x="323" y="116"/>
                </a:cubicBezTo>
                <a:cubicBezTo>
                  <a:pt x="325" y="111"/>
                  <a:pt x="322" y="107"/>
                  <a:pt x="316" y="107"/>
                </a:cubicBezTo>
                <a:close/>
                <a:moveTo>
                  <a:pt x="413" y="107"/>
                </a:moveTo>
                <a:cubicBezTo>
                  <a:pt x="371" y="107"/>
                  <a:pt x="371" y="107"/>
                  <a:pt x="371" y="107"/>
                </a:cubicBezTo>
                <a:cubicBezTo>
                  <a:pt x="366" y="107"/>
                  <a:pt x="362" y="111"/>
                  <a:pt x="362" y="117"/>
                </a:cubicBezTo>
                <a:cubicBezTo>
                  <a:pt x="362" y="316"/>
                  <a:pt x="362" y="316"/>
                  <a:pt x="362" y="316"/>
                </a:cubicBezTo>
                <a:cubicBezTo>
                  <a:pt x="362" y="321"/>
                  <a:pt x="366" y="326"/>
                  <a:pt x="371" y="326"/>
                </a:cubicBezTo>
                <a:cubicBezTo>
                  <a:pt x="413" y="326"/>
                  <a:pt x="413" y="326"/>
                  <a:pt x="413" y="326"/>
                </a:cubicBezTo>
                <a:cubicBezTo>
                  <a:pt x="418" y="326"/>
                  <a:pt x="423" y="321"/>
                  <a:pt x="423" y="316"/>
                </a:cubicBezTo>
                <a:cubicBezTo>
                  <a:pt x="423" y="117"/>
                  <a:pt x="423" y="117"/>
                  <a:pt x="423" y="117"/>
                </a:cubicBezTo>
                <a:cubicBezTo>
                  <a:pt x="423" y="111"/>
                  <a:pt x="418" y="107"/>
                  <a:pt x="413" y="107"/>
                </a:cubicBezTo>
                <a:close/>
                <a:moveTo>
                  <a:pt x="596" y="101"/>
                </a:moveTo>
                <a:cubicBezTo>
                  <a:pt x="567" y="101"/>
                  <a:pt x="541" y="113"/>
                  <a:pt x="522" y="133"/>
                </a:cubicBezTo>
                <a:cubicBezTo>
                  <a:pt x="522" y="133"/>
                  <a:pt x="522" y="133"/>
                  <a:pt x="522" y="133"/>
                </a:cubicBezTo>
                <a:cubicBezTo>
                  <a:pt x="514" y="113"/>
                  <a:pt x="514" y="113"/>
                  <a:pt x="514" y="113"/>
                </a:cubicBezTo>
                <a:cubicBezTo>
                  <a:pt x="513" y="110"/>
                  <a:pt x="509" y="107"/>
                  <a:pt x="506" y="107"/>
                </a:cubicBezTo>
                <a:cubicBezTo>
                  <a:pt x="486" y="107"/>
                  <a:pt x="486" y="107"/>
                  <a:pt x="486" y="107"/>
                </a:cubicBezTo>
                <a:cubicBezTo>
                  <a:pt x="481" y="107"/>
                  <a:pt x="477" y="111"/>
                  <a:pt x="477" y="117"/>
                </a:cubicBezTo>
                <a:cubicBezTo>
                  <a:pt x="477" y="432"/>
                  <a:pt x="477" y="432"/>
                  <a:pt x="477" y="432"/>
                </a:cubicBezTo>
                <a:cubicBezTo>
                  <a:pt x="477" y="437"/>
                  <a:pt x="481" y="441"/>
                  <a:pt x="486" y="441"/>
                </a:cubicBezTo>
                <a:cubicBezTo>
                  <a:pt x="528" y="441"/>
                  <a:pt x="528" y="441"/>
                  <a:pt x="528" y="441"/>
                </a:cubicBezTo>
                <a:cubicBezTo>
                  <a:pt x="533" y="441"/>
                  <a:pt x="538" y="437"/>
                  <a:pt x="538" y="432"/>
                </a:cubicBezTo>
                <a:cubicBezTo>
                  <a:pt x="538" y="322"/>
                  <a:pt x="538" y="322"/>
                  <a:pt x="538" y="322"/>
                </a:cubicBezTo>
                <a:cubicBezTo>
                  <a:pt x="555" y="328"/>
                  <a:pt x="575" y="332"/>
                  <a:pt x="596" y="332"/>
                </a:cubicBezTo>
                <a:cubicBezTo>
                  <a:pt x="654" y="332"/>
                  <a:pt x="702" y="280"/>
                  <a:pt x="702" y="216"/>
                </a:cubicBezTo>
                <a:cubicBezTo>
                  <a:pt x="702" y="152"/>
                  <a:pt x="654" y="101"/>
                  <a:pt x="596" y="101"/>
                </a:cubicBezTo>
                <a:close/>
                <a:moveTo>
                  <a:pt x="584" y="277"/>
                </a:moveTo>
                <a:cubicBezTo>
                  <a:pt x="567" y="277"/>
                  <a:pt x="551" y="273"/>
                  <a:pt x="538" y="265"/>
                </a:cubicBezTo>
                <a:cubicBezTo>
                  <a:pt x="538" y="182"/>
                  <a:pt x="538" y="182"/>
                  <a:pt x="538" y="182"/>
                </a:cubicBezTo>
                <a:cubicBezTo>
                  <a:pt x="548" y="166"/>
                  <a:pt x="565" y="155"/>
                  <a:pt x="584" y="155"/>
                </a:cubicBezTo>
                <a:cubicBezTo>
                  <a:pt x="615" y="155"/>
                  <a:pt x="640" y="183"/>
                  <a:pt x="640" y="216"/>
                </a:cubicBezTo>
                <a:cubicBezTo>
                  <a:pt x="640" y="250"/>
                  <a:pt x="615" y="277"/>
                  <a:pt x="584" y="277"/>
                </a:cubicBezTo>
                <a:close/>
                <a:moveTo>
                  <a:pt x="856" y="101"/>
                </a:moveTo>
                <a:cubicBezTo>
                  <a:pt x="816" y="101"/>
                  <a:pt x="792" y="133"/>
                  <a:pt x="792" y="133"/>
                </a:cubicBezTo>
                <a:cubicBezTo>
                  <a:pt x="785" y="113"/>
                  <a:pt x="785" y="113"/>
                  <a:pt x="785" y="113"/>
                </a:cubicBezTo>
                <a:cubicBezTo>
                  <a:pt x="784" y="110"/>
                  <a:pt x="780" y="107"/>
                  <a:pt x="776" y="107"/>
                </a:cubicBezTo>
                <a:cubicBezTo>
                  <a:pt x="757" y="107"/>
                  <a:pt x="757" y="107"/>
                  <a:pt x="757" y="107"/>
                </a:cubicBezTo>
                <a:cubicBezTo>
                  <a:pt x="752" y="107"/>
                  <a:pt x="747" y="111"/>
                  <a:pt x="747" y="117"/>
                </a:cubicBezTo>
                <a:cubicBezTo>
                  <a:pt x="747" y="316"/>
                  <a:pt x="747" y="316"/>
                  <a:pt x="747" y="316"/>
                </a:cubicBezTo>
                <a:cubicBezTo>
                  <a:pt x="747" y="321"/>
                  <a:pt x="752" y="326"/>
                  <a:pt x="757" y="326"/>
                </a:cubicBezTo>
                <a:cubicBezTo>
                  <a:pt x="799" y="326"/>
                  <a:pt x="799" y="326"/>
                  <a:pt x="799" y="326"/>
                </a:cubicBezTo>
                <a:cubicBezTo>
                  <a:pt x="804" y="326"/>
                  <a:pt x="808" y="321"/>
                  <a:pt x="808" y="316"/>
                </a:cubicBezTo>
                <a:cubicBezTo>
                  <a:pt x="808" y="176"/>
                  <a:pt x="808" y="176"/>
                  <a:pt x="808" y="176"/>
                </a:cubicBezTo>
                <a:cubicBezTo>
                  <a:pt x="833" y="147"/>
                  <a:pt x="864" y="157"/>
                  <a:pt x="870" y="159"/>
                </a:cubicBezTo>
                <a:cubicBezTo>
                  <a:pt x="876" y="162"/>
                  <a:pt x="881" y="159"/>
                  <a:pt x="883" y="155"/>
                </a:cubicBezTo>
                <a:cubicBezTo>
                  <a:pt x="885" y="150"/>
                  <a:pt x="894" y="130"/>
                  <a:pt x="897" y="122"/>
                </a:cubicBezTo>
                <a:cubicBezTo>
                  <a:pt x="901" y="114"/>
                  <a:pt x="896" y="101"/>
                  <a:pt x="856" y="101"/>
                </a:cubicBezTo>
                <a:close/>
                <a:moveTo>
                  <a:pt x="401" y="4"/>
                </a:moveTo>
                <a:cubicBezTo>
                  <a:pt x="383" y="0"/>
                  <a:pt x="364" y="10"/>
                  <a:pt x="360" y="28"/>
                </a:cubicBezTo>
                <a:cubicBezTo>
                  <a:pt x="355" y="46"/>
                  <a:pt x="365" y="65"/>
                  <a:pt x="383" y="70"/>
                </a:cubicBezTo>
                <a:cubicBezTo>
                  <a:pt x="401" y="74"/>
                  <a:pt x="420" y="64"/>
                  <a:pt x="425" y="46"/>
                </a:cubicBezTo>
                <a:cubicBezTo>
                  <a:pt x="430" y="28"/>
                  <a:pt x="419" y="9"/>
                  <a:pt x="401" y="4"/>
                </a:cubicBezTo>
                <a:close/>
              </a:path>
            </a:pathLst>
          </a:custGeom>
          <a:solidFill>
            <a:srgbClr val="34195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" name="TextBox 38">
            <a:extLst/>
          </p:cNvPr>
          <p:cNvSpPr txBox="1"/>
          <p:nvPr userDrawn="1"/>
        </p:nvSpPr>
        <p:spPr>
          <a:xfrm>
            <a:off x="8264669" y="4933519"/>
            <a:ext cx="613587" cy="109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confidential</a:t>
            </a:r>
          </a:p>
        </p:txBody>
      </p:sp>
      <p:sp>
        <p:nvSpPr>
          <p:cNvPr id="40" name="Shape 257"/>
          <p:cNvSpPr txBox="1">
            <a:spLocks/>
          </p:cNvSpPr>
          <p:nvPr userDrawn="1"/>
        </p:nvSpPr>
        <p:spPr>
          <a:xfrm>
            <a:off x="8869969" y="4930742"/>
            <a:ext cx="259712" cy="194925"/>
          </a:xfrm>
          <a:prstGeom prst="rect">
            <a:avLst/>
          </a:prstGeom>
          <a:noFill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vert="horz" lIns="0" tIns="45720" rIns="0" bIns="45720" rtlCol="0" anchor="ctr"/>
          <a:lstStyle>
            <a:defPPr>
              <a:defRPr lang="en-US"/>
            </a:defPPr>
            <a:lvl1pPr algn="ctr">
              <a:defRPr sz="600" b="0" u="none">
                <a:solidFill>
                  <a:schemeClr val="accent2"/>
                </a:solidFill>
                <a:latin typeface="Arial" pitchFamily="34" charset="0"/>
                <a:cs typeface="Arial" pitchFamily="34" charset="0"/>
              </a:defRPr>
            </a:lvl1pPr>
            <a:lvl2pPr marL="0" marR="0" indent="228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lvl="0"/>
            <a:fld id="{86CB4B4D-7CA3-9044-876B-883B54F8677D}" type="slidenum">
              <a:rPr lang="en-GB" noProof="0" smtClean="0"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pPr lvl="0"/>
              <a:t>‹#›</a:t>
            </a:fld>
            <a:endParaRPr lang="en-GB" noProof="0" dirty="0"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26" name="Group 25"/>
          <p:cNvGrpSpPr/>
          <p:nvPr userDrawn="1"/>
        </p:nvGrpSpPr>
        <p:grpSpPr>
          <a:xfrm>
            <a:off x="71948" y="4978614"/>
            <a:ext cx="503788" cy="94721"/>
            <a:chOff x="6014087" y="4646472"/>
            <a:chExt cx="503788" cy="94721"/>
          </a:xfrm>
        </p:grpSpPr>
        <p:sp>
          <p:nvSpPr>
            <p:cNvPr id="27" name="Oval 26">
              <a:extLst/>
            </p:cNvPr>
            <p:cNvSpPr>
              <a:spLocks noChangeArrowheads="1"/>
            </p:cNvSpPr>
            <p:nvPr/>
          </p:nvSpPr>
          <p:spPr bwMode="auto">
            <a:xfrm flipH="1">
              <a:off x="6423171" y="4646472"/>
              <a:ext cx="94704" cy="9472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r>
                <a:rPr lang="en-US" dirty="0"/>
                <a:t> </a:t>
              </a:r>
            </a:p>
          </p:txBody>
        </p:sp>
        <p:sp>
          <p:nvSpPr>
            <p:cNvPr id="28" name="Oval 27">
              <a:extLst/>
            </p:cNvPr>
            <p:cNvSpPr>
              <a:spLocks noChangeArrowheads="1"/>
            </p:cNvSpPr>
            <p:nvPr/>
          </p:nvSpPr>
          <p:spPr bwMode="auto">
            <a:xfrm flipH="1">
              <a:off x="6320900" y="4646472"/>
              <a:ext cx="94704" cy="9472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Oval 31">
              <a:extLst/>
            </p:cNvPr>
            <p:cNvSpPr>
              <a:spLocks noChangeArrowheads="1"/>
            </p:cNvSpPr>
            <p:nvPr/>
          </p:nvSpPr>
          <p:spPr bwMode="auto">
            <a:xfrm flipH="1">
              <a:off x="6218629" y="4646472"/>
              <a:ext cx="94704" cy="94721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Oval 32">
              <a:extLst/>
            </p:cNvPr>
            <p:cNvSpPr>
              <a:spLocks noChangeArrowheads="1"/>
            </p:cNvSpPr>
            <p:nvPr/>
          </p:nvSpPr>
          <p:spPr bwMode="auto">
            <a:xfrm flipH="1">
              <a:off x="6116358" y="4646472"/>
              <a:ext cx="94704" cy="9472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Oval 33">
              <a:extLst/>
            </p:cNvPr>
            <p:cNvSpPr>
              <a:spLocks noChangeArrowheads="1"/>
            </p:cNvSpPr>
            <p:nvPr/>
          </p:nvSpPr>
          <p:spPr bwMode="auto">
            <a:xfrm flipH="1">
              <a:off x="6014087" y="4646472"/>
              <a:ext cx="94704" cy="94721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="" xmlns:p14="http://schemas.microsoft.com/office/powerpoint/2010/main" val="3789424473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orient="horz" pos="1620">
          <p15:clr>
            <a:srgbClr val="FBAE40"/>
          </p15:clr>
        </p15:guide>
        <p15:guide id="2" pos="168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Squar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9"/>
          <p:cNvSpPr>
            <a:spLocks noGrp="1"/>
          </p:cNvSpPr>
          <p:nvPr>
            <p:ph type="pic" sz="quarter" idx="14" hasCustomPrompt="1"/>
          </p:nvPr>
        </p:nvSpPr>
        <p:spPr>
          <a:xfrm>
            <a:off x="3492565" y="0"/>
            <a:ext cx="5653834" cy="44069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277584" y="1295399"/>
            <a:ext cx="2260600" cy="254001"/>
          </a:xfrm>
        </p:spPr>
        <p:txBody>
          <a:bodyPr/>
          <a:lstStyle>
            <a:lvl1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400" b="1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15" name="Text Placeholder 2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77584" y="1674584"/>
            <a:ext cx="2260600" cy="3085101"/>
          </a:xfrm>
        </p:spPr>
        <p:txBody>
          <a:bodyPr/>
          <a:lstStyle>
            <a:lvl1pPr marL="0" indent="0" algn="l" defTabSz="18288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000" b="0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Body copy in 30pt.Tempus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in,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augue</a:t>
            </a:r>
            <a:r>
              <a:rPr lang="en-US" dirty="0"/>
              <a:t> et </a:t>
            </a:r>
            <a:r>
              <a:rPr lang="en-US" dirty="0" err="1"/>
              <a:t>sapien</a:t>
            </a:r>
            <a:r>
              <a:rPr lang="en-US" dirty="0"/>
              <a:t>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. </a:t>
            </a:r>
            <a:r>
              <a:rPr lang="en-US" dirty="0" err="1"/>
              <a:t>Curabitur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. </a:t>
            </a:r>
          </a:p>
          <a:p>
            <a:pPr lvl="0"/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sodales</a:t>
            </a:r>
            <a:r>
              <a:rPr lang="en-US" dirty="0"/>
              <a:t> </a:t>
            </a:r>
            <a:r>
              <a:rPr lang="en-US" dirty="0" err="1"/>
              <a:t>purus</a:t>
            </a:r>
            <a:r>
              <a:rPr lang="en-US" dirty="0"/>
              <a:t> et dui convallis,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 lorem </a:t>
            </a:r>
            <a:r>
              <a:rPr lang="en-US" dirty="0" err="1"/>
              <a:t>volutpat</a:t>
            </a:r>
            <a:r>
              <a:rPr lang="en-US" dirty="0"/>
              <a:t>. Integer non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venenatis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</a:t>
            </a:r>
          </a:p>
          <a:p>
            <a:pPr lvl="0"/>
            <a:endParaRPr lang="en-US" dirty="0"/>
          </a:p>
        </p:txBody>
      </p:sp>
      <p:sp>
        <p:nvSpPr>
          <p:cNvPr id="16" name="Text Placeholder 2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77584" y="59563"/>
            <a:ext cx="1001713" cy="123794"/>
          </a:xfrm>
        </p:spPr>
        <p:txBody>
          <a:bodyPr wrap="none" tIns="0" bIns="0" anchor="ctr" anchorCtr="0"/>
          <a:lstStyle>
            <a:lvl1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800" b="0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0.0 Section name</a:t>
            </a:r>
          </a:p>
        </p:txBody>
      </p:sp>
      <p:sp>
        <p:nvSpPr>
          <p:cNvPr id="47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277583" y="254000"/>
            <a:ext cx="4198723" cy="909593"/>
          </a:xfrm>
          <a:prstGeom prst="rect">
            <a:avLst/>
          </a:prstGeom>
          <a:noFill/>
        </p:spPr>
        <p:txBody>
          <a:bodyPr wrap="square" lIns="0" rtlCol="0" anchor="t" anchorCtr="0">
            <a:noAutofit/>
          </a:bodyPr>
          <a:lstStyle>
            <a:lvl1pPr marL="0" algn="l">
              <a:lnSpc>
                <a:spcPct val="98000"/>
              </a:lnSpc>
              <a:tabLst>
                <a:tab pos="457200" algn="l"/>
              </a:tabLst>
              <a:defRPr lang="en-US" sz="2600" u="sng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lvl="0" algn="l"/>
            <a:r>
              <a:rPr lang="en-US" dirty="0"/>
              <a:t>Click to add title</a:t>
            </a:r>
            <a:br>
              <a:rPr lang="en-US" dirty="0"/>
            </a:br>
            <a:r>
              <a:rPr lang="en-US" dirty="0"/>
              <a:t>in two lines</a:t>
            </a:r>
          </a:p>
        </p:txBody>
      </p:sp>
      <p:sp>
        <p:nvSpPr>
          <p:cNvPr id="38" name="Rectangle 37">
            <a:extLst/>
          </p:cNvPr>
          <p:cNvSpPr/>
          <p:nvPr userDrawn="1"/>
        </p:nvSpPr>
        <p:spPr>
          <a:xfrm>
            <a:off x="8903495" y="4975062"/>
            <a:ext cx="228600" cy="14287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9" name="Lige forbindelse 8">
            <a:extLst/>
          </p:cNvPr>
          <p:cNvCxnSpPr>
            <a:cxnSpLocks/>
          </p:cNvCxnSpPr>
          <p:nvPr userDrawn="1"/>
        </p:nvCxnSpPr>
        <p:spPr>
          <a:xfrm>
            <a:off x="7899751" y="4924622"/>
            <a:ext cx="1246648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Footer Placeholder 4">
            <a:extLst/>
          </p:cNvPr>
          <p:cNvSpPr txBox="1">
            <a:spLocks/>
          </p:cNvSpPr>
          <p:nvPr userDrawn="1"/>
        </p:nvSpPr>
        <p:spPr>
          <a:xfrm>
            <a:off x="7899751" y="4975673"/>
            <a:ext cx="83124" cy="111722"/>
          </a:xfrm>
          <a:prstGeom prst="rect">
            <a:avLst/>
          </a:prstGeom>
          <a:noFill/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700" b="0" u="none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</a:t>
            </a:r>
          </a:p>
        </p:txBody>
      </p:sp>
      <p:sp>
        <p:nvSpPr>
          <p:cNvPr id="48" name="Freeform 5">
            <a:extLst/>
          </p:cNvPr>
          <p:cNvSpPr>
            <a:spLocks noEditPoints="1"/>
          </p:cNvSpPr>
          <p:nvPr userDrawn="1"/>
        </p:nvSpPr>
        <p:spPr bwMode="auto">
          <a:xfrm>
            <a:off x="8002022" y="4978054"/>
            <a:ext cx="282581" cy="109457"/>
          </a:xfrm>
          <a:custGeom>
            <a:avLst/>
            <a:gdLst>
              <a:gd name="T0" fmla="*/ 910 w 1135"/>
              <a:gd name="T1" fmla="*/ 216 h 441"/>
              <a:gd name="T2" fmla="*/ 1135 w 1135"/>
              <a:gd name="T3" fmla="*/ 216 h 441"/>
              <a:gd name="T4" fmla="*/ 1022 w 1135"/>
              <a:gd name="T5" fmla="*/ 277 h 441"/>
              <a:gd name="T6" fmla="*/ 1022 w 1135"/>
              <a:gd name="T7" fmla="*/ 155 h 441"/>
              <a:gd name="T8" fmla="*/ 1022 w 1135"/>
              <a:gd name="T9" fmla="*/ 277 h 441"/>
              <a:gd name="T10" fmla="*/ 275 w 1135"/>
              <a:gd name="T11" fmla="*/ 107 h 441"/>
              <a:gd name="T12" fmla="*/ 232 w 1135"/>
              <a:gd name="T13" fmla="*/ 219 h 441"/>
              <a:gd name="T14" fmla="*/ 164 w 1135"/>
              <a:gd name="T15" fmla="*/ 101 h 441"/>
              <a:gd name="T16" fmla="*/ 151 w 1135"/>
              <a:gd name="T17" fmla="*/ 106 h 441"/>
              <a:gd name="T18" fmla="*/ 58 w 1135"/>
              <a:gd name="T19" fmla="*/ 113 h 441"/>
              <a:gd name="T20" fmla="*/ 8 w 1135"/>
              <a:gd name="T21" fmla="*/ 107 h 441"/>
              <a:gd name="T22" fmla="*/ 69 w 1135"/>
              <a:gd name="T23" fmla="*/ 326 h 441"/>
              <a:gd name="T24" fmla="*/ 83 w 1135"/>
              <a:gd name="T25" fmla="*/ 332 h 441"/>
              <a:gd name="T26" fmla="*/ 162 w 1135"/>
              <a:gd name="T27" fmla="*/ 193 h 441"/>
              <a:gd name="T28" fmla="*/ 241 w 1135"/>
              <a:gd name="T29" fmla="*/ 332 h 441"/>
              <a:gd name="T30" fmla="*/ 255 w 1135"/>
              <a:gd name="T31" fmla="*/ 326 h 441"/>
              <a:gd name="T32" fmla="*/ 316 w 1135"/>
              <a:gd name="T33" fmla="*/ 107 h 441"/>
              <a:gd name="T34" fmla="*/ 371 w 1135"/>
              <a:gd name="T35" fmla="*/ 107 h 441"/>
              <a:gd name="T36" fmla="*/ 362 w 1135"/>
              <a:gd name="T37" fmla="*/ 316 h 441"/>
              <a:gd name="T38" fmla="*/ 413 w 1135"/>
              <a:gd name="T39" fmla="*/ 326 h 441"/>
              <a:gd name="T40" fmla="*/ 423 w 1135"/>
              <a:gd name="T41" fmla="*/ 117 h 441"/>
              <a:gd name="T42" fmla="*/ 596 w 1135"/>
              <a:gd name="T43" fmla="*/ 101 h 441"/>
              <a:gd name="T44" fmla="*/ 522 w 1135"/>
              <a:gd name="T45" fmla="*/ 133 h 441"/>
              <a:gd name="T46" fmla="*/ 506 w 1135"/>
              <a:gd name="T47" fmla="*/ 107 h 441"/>
              <a:gd name="T48" fmla="*/ 477 w 1135"/>
              <a:gd name="T49" fmla="*/ 117 h 441"/>
              <a:gd name="T50" fmla="*/ 486 w 1135"/>
              <a:gd name="T51" fmla="*/ 441 h 441"/>
              <a:gd name="T52" fmla="*/ 538 w 1135"/>
              <a:gd name="T53" fmla="*/ 432 h 441"/>
              <a:gd name="T54" fmla="*/ 596 w 1135"/>
              <a:gd name="T55" fmla="*/ 332 h 441"/>
              <a:gd name="T56" fmla="*/ 596 w 1135"/>
              <a:gd name="T57" fmla="*/ 101 h 441"/>
              <a:gd name="T58" fmla="*/ 538 w 1135"/>
              <a:gd name="T59" fmla="*/ 265 h 441"/>
              <a:gd name="T60" fmla="*/ 584 w 1135"/>
              <a:gd name="T61" fmla="*/ 155 h 441"/>
              <a:gd name="T62" fmla="*/ 584 w 1135"/>
              <a:gd name="T63" fmla="*/ 277 h 441"/>
              <a:gd name="T64" fmla="*/ 792 w 1135"/>
              <a:gd name="T65" fmla="*/ 133 h 441"/>
              <a:gd name="T66" fmla="*/ 776 w 1135"/>
              <a:gd name="T67" fmla="*/ 107 h 441"/>
              <a:gd name="T68" fmla="*/ 747 w 1135"/>
              <a:gd name="T69" fmla="*/ 117 h 441"/>
              <a:gd name="T70" fmla="*/ 757 w 1135"/>
              <a:gd name="T71" fmla="*/ 326 h 441"/>
              <a:gd name="T72" fmla="*/ 808 w 1135"/>
              <a:gd name="T73" fmla="*/ 316 h 441"/>
              <a:gd name="T74" fmla="*/ 870 w 1135"/>
              <a:gd name="T75" fmla="*/ 159 h 441"/>
              <a:gd name="T76" fmla="*/ 897 w 1135"/>
              <a:gd name="T77" fmla="*/ 122 h 441"/>
              <a:gd name="T78" fmla="*/ 401 w 1135"/>
              <a:gd name="T79" fmla="*/ 4 h 441"/>
              <a:gd name="T80" fmla="*/ 383 w 1135"/>
              <a:gd name="T81" fmla="*/ 70 h 441"/>
              <a:gd name="T82" fmla="*/ 401 w 1135"/>
              <a:gd name="T83" fmla="*/ 4 h 4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135" h="441">
                <a:moveTo>
                  <a:pt x="1022" y="101"/>
                </a:moveTo>
                <a:cubicBezTo>
                  <a:pt x="960" y="101"/>
                  <a:pt x="910" y="152"/>
                  <a:pt x="910" y="216"/>
                </a:cubicBezTo>
                <a:cubicBezTo>
                  <a:pt x="910" y="280"/>
                  <a:pt x="960" y="332"/>
                  <a:pt x="1022" y="332"/>
                </a:cubicBezTo>
                <a:cubicBezTo>
                  <a:pt x="1084" y="332"/>
                  <a:pt x="1135" y="280"/>
                  <a:pt x="1135" y="216"/>
                </a:cubicBezTo>
                <a:cubicBezTo>
                  <a:pt x="1135" y="152"/>
                  <a:pt x="1084" y="101"/>
                  <a:pt x="1022" y="101"/>
                </a:cubicBezTo>
                <a:close/>
                <a:moveTo>
                  <a:pt x="1022" y="277"/>
                </a:moveTo>
                <a:cubicBezTo>
                  <a:pt x="990" y="277"/>
                  <a:pt x="964" y="250"/>
                  <a:pt x="964" y="216"/>
                </a:cubicBezTo>
                <a:cubicBezTo>
                  <a:pt x="964" y="183"/>
                  <a:pt x="990" y="155"/>
                  <a:pt x="1022" y="155"/>
                </a:cubicBezTo>
                <a:cubicBezTo>
                  <a:pt x="1054" y="155"/>
                  <a:pt x="1080" y="183"/>
                  <a:pt x="1080" y="216"/>
                </a:cubicBezTo>
                <a:cubicBezTo>
                  <a:pt x="1080" y="250"/>
                  <a:pt x="1054" y="277"/>
                  <a:pt x="1022" y="277"/>
                </a:cubicBezTo>
                <a:close/>
                <a:moveTo>
                  <a:pt x="316" y="107"/>
                </a:moveTo>
                <a:cubicBezTo>
                  <a:pt x="275" y="107"/>
                  <a:pt x="275" y="107"/>
                  <a:pt x="275" y="107"/>
                </a:cubicBezTo>
                <a:cubicBezTo>
                  <a:pt x="271" y="107"/>
                  <a:pt x="268" y="110"/>
                  <a:pt x="266" y="113"/>
                </a:cubicBezTo>
                <a:cubicBezTo>
                  <a:pt x="232" y="219"/>
                  <a:pt x="232" y="219"/>
                  <a:pt x="232" y="219"/>
                </a:cubicBezTo>
                <a:cubicBezTo>
                  <a:pt x="174" y="106"/>
                  <a:pt x="174" y="106"/>
                  <a:pt x="174" y="106"/>
                </a:cubicBezTo>
                <a:cubicBezTo>
                  <a:pt x="172" y="103"/>
                  <a:pt x="168" y="101"/>
                  <a:pt x="164" y="101"/>
                </a:cubicBezTo>
                <a:cubicBezTo>
                  <a:pt x="160" y="101"/>
                  <a:pt x="160" y="101"/>
                  <a:pt x="160" y="101"/>
                </a:cubicBezTo>
                <a:cubicBezTo>
                  <a:pt x="156" y="101"/>
                  <a:pt x="152" y="103"/>
                  <a:pt x="151" y="106"/>
                </a:cubicBezTo>
                <a:cubicBezTo>
                  <a:pt x="92" y="219"/>
                  <a:pt x="92" y="219"/>
                  <a:pt x="92" y="219"/>
                </a:cubicBezTo>
                <a:cubicBezTo>
                  <a:pt x="58" y="113"/>
                  <a:pt x="58" y="113"/>
                  <a:pt x="58" y="113"/>
                </a:cubicBezTo>
                <a:cubicBezTo>
                  <a:pt x="57" y="110"/>
                  <a:pt x="53" y="107"/>
                  <a:pt x="49" y="107"/>
                </a:cubicBezTo>
                <a:cubicBezTo>
                  <a:pt x="8" y="107"/>
                  <a:pt x="8" y="107"/>
                  <a:pt x="8" y="107"/>
                </a:cubicBezTo>
                <a:cubicBezTo>
                  <a:pt x="3" y="107"/>
                  <a:pt x="0" y="111"/>
                  <a:pt x="1" y="116"/>
                </a:cubicBezTo>
                <a:cubicBezTo>
                  <a:pt x="69" y="326"/>
                  <a:pt x="69" y="326"/>
                  <a:pt x="69" y="326"/>
                </a:cubicBezTo>
                <a:cubicBezTo>
                  <a:pt x="70" y="329"/>
                  <a:pt x="74" y="332"/>
                  <a:pt x="77" y="332"/>
                </a:cubicBezTo>
                <a:cubicBezTo>
                  <a:pt x="83" y="332"/>
                  <a:pt x="83" y="332"/>
                  <a:pt x="83" y="332"/>
                </a:cubicBezTo>
                <a:cubicBezTo>
                  <a:pt x="87" y="332"/>
                  <a:pt x="91" y="329"/>
                  <a:pt x="93" y="326"/>
                </a:cubicBezTo>
                <a:cubicBezTo>
                  <a:pt x="162" y="193"/>
                  <a:pt x="162" y="193"/>
                  <a:pt x="162" y="193"/>
                </a:cubicBezTo>
                <a:cubicBezTo>
                  <a:pt x="231" y="326"/>
                  <a:pt x="231" y="326"/>
                  <a:pt x="231" y="326"/>
                </a:cubicBezTo>
                <a:cubicBezTo>
                  <a:pt x="233" y="329"/>
                  <a:pt x="237" y="332"/>
                  <a:pt x="241" y="332"/>
                </a:cubicBezTo>
                <a:cubicBezTo>
                  <a:pt x="247" y="332"/>
                  <a:pt x="247" y="332"/>
                  <a:pt x="247" y="332"/>
                </a:cubicBezTo>
                <a:cubicBezTo>
                  <a:pt x="250" y="332"/>
                  <a:pt x="254" y="329"/>
                  <a:pt x="255" y="326"/>
                </a:cubicBezTo>
                <a:cubicBezTo>
                  <a:pt x="323" y="116"/>
                  <a:pt x="323" y="116"/>
                  <a:pt x="323" y="116"/>
                </a:cubicBezTo>
                <a:cubicBezTo>
                  <a:pt x="325" y="111"/>
                  <a:pt x="322" y="107"/>
                  <a:pt x="316" y="107"/>
                </a:cubicBezTo>
                <a:close/>
                <a:moveTo>
                  <a:pt x="413" y="107"/>
                </a:moveTo>
                <a:cubicBezTo>
                  <a:pt x="371" y="107"/>
                  <a:pt x="371" y="107"/>
                  <a:pt x="371" y="107"/>
                </a:cubicBezTo>
                <a:cubicBezTo>
                  <a:pt x="366" y="107"/>
                  <a:pt x="362" y="111"/>
                  <a:pt x="362" y="117"/>
                </a:cubicBezTo>
                <a:cubicBezTo>
                  <a:pt x="362" y="316"/>
                  <a:pt x="362" y="316"/>
                  <a:pt x="362" y="316"/>
                </a:cubicBezTo>
                <a:cubicBezTo>
                  <a:pt x="362" y="321"/>
                  <a:pt x="366" y="326"/>
                  <a:pt x="371" y="326"/>
                </a:cubicBezTo>
                <a:cubicBezTo>
                  <a:pt x="413" y="326"/>
                  <a:pt x="413" y="326"/>
                  <a:pt x="413" y="326"/>
                </a:cubicBezTo>
                <a:cubicBezTo>
                  <a:pt x="418" y="326"/>
                  <a:pt x="423" y="321"/>
                  <a:pt x="423" y="316"/>
                </a:cubicBezTo>
                <a:cubicBezTo>
                  <a:pt x="423" y="117"/>
                  <a:pt x="423" y="117"/>
                  <a:pt x="423" y="117"/>
                </a:cubicBezTo>
                <a:cubicBezTo>
                  <a:pt x="423" y="111"/>
                  <a:pt x="418" y="107"/>
                  <a:pt x="413" y="107"/>
                </a:cubicBezTo>
                <a:close/>
                <a:moveTo>
                  <a:pt x="596" y="101"/>
                </a:moveTo>
                <a:cubicBezTo>
                  <a:pt x="567" y="101"/>
                  <a:pt x="541" y="113"/>
                  <a:pt x="522" y="133"/>
                </a:cubicBezTo>
                <a:cubicBezTo>
                  <a:pt x="522" y="133"/>
                  <a:pt x="522" y="133"/>
                  <a:pt x="522" y="133"/>
                </a:cubicBezTo>
                <a:cubicBezTo>
                  <a:pt x="514" y="113"/>
                  <a:pt x="514" y="113"/>
                  <a:pt x="514" y="113"/>
                </a:cubicBezTo>
                <a:cubicBezTo>
                  <a:pt x="513" y="110"/>
                  <a:pt x="509" y="107"/>
                  <a:pt x="506" y="107"/>
                </a:cubicBezTo>
                <a:cubicBezTo>
                  <a:pt x="486" y="107"/>
                  <a:pt x="486" y="107"/>
                  <a:pt x="486" y="107"/>
                </a:cubicBezTo>
                <a:cubicBezTo>
                  <a:pt x="481" y="107"/>
                  <a:pt x="477" y="111"/>
                  <a:pt x="477" y="117"/>
                </a:cubicBezTo>
                <a:cubicBezTo>
                  <a:pt x="477" y="432"/>
                  <a:pt x="477" y="432"/>
                  <a:pt x="477" y="432"/>
                </a:cubicBezTo>
                <a:cubicBezTo>
                  <a:pt x="477" y="437"/>
                  <a:pt x="481" y="441"/>
                  <a:pt x="486" y="441"/>
                </a:cubicBezTo>
                <a:cubicBezTo>
                  <a:pt x="528" y="441"/>
                  <a:pt x="528" y="441"/>
                  <a:pt x="528" y="441"/>
                </a:cubicBezTo>
                <a:cubicBezTo>
                  <a:pt x="533" y="441"/>
                  <a:pt x="538" y="437"/>
                  <a:pt x="538" y="432"/>
                </a:cubicBezTo>
                <a:cubicBezTo>
                  <a:pt x="538" y="322"/>
                  <a:pt x="538" y="322"/>
                  <a:pt x="538" y="322"/>
                </a:cubicBezTo>
                <a:cubicBezTo>
                  <a:pt x="555" y="328"/>
                  <a:pt x="575" y="332"/>
                  <a:pt x="596" y="332"/>
                </a:cubicBezTo>
                <a:cubicBezTo>
                  <a:pt x="654" y="332"/>
                  <a:pt x="702" y="280"/>
                  <a:pt x="702" y="216"/>
                </a:cubicBezTo>
                <a:cubicBezTo>
                  <a:pt x="702" y="152"/>
                  <a:pt x="654" y="101"/>
                  <a:pt x="596" y="101"/>
                </a:cubicBezTo>
                <a:close/>
                <a:moveTo>
                  <a:pt x="584" y="277"/>
                </a:moveTo>
                <a:cubicBezTo>
                  <a:pt x="567" y="277"/>
                  <a:pt x="551" y="273"/>
                  <a:pt x="538" y="265"/>
                </a:cubicBezTo>
                <a:cubicBezTo>
                  <a:pt x="538" y="182"/>
                  <a:pt x="538" y="182"/>
                  <a:pt x="538" y="182"/>
                </a:cubicBezTo>
                <a:cubicBezTo>
                  <a:pt x="548" y="166"/>
                  <a:pt x="565" y="155"/>
                  <a:pt x="584" y="155"/>
                </a:cubicBezTo>
                <a:cubicBezTo>
                  <a:pt x="615" y="155"/>
                  <a:pt x="640" y="183"/>
                  <a:pt x="640" y="216"/>
                </a:cubicBezTo>
                <a:cubicBezTo>
                  <a:pt x="640" y="250"/>
                  <a:pt x="615" y="277"/>
                  <a:pt x="584" y="277"/>
                </a:cubicBezTo>
                <a:close/>
                <a:moveTo>
                  <a:pt x="856" y="101"/>
                </a:moveTo>
                <a:cubicBezTo>
                  <a:pt x="816" y="101"/>
                  <a:pt x="792" y="133"/>
                  <a:pt x="792" y="133"/>
                </a:cubicBezTo>
                <a:cubicBezTo>
                  <a:pt x="785" y="113"/>
                  <a:pt x="785" y="113"/>
                  <a:pt x="785" y="113"/>
                </a:cubicBezTo>
                <a:cubicBezTo>
                  <a:pt x="784" y="110"/>
                  <a:pt x="780" y="107"/>
                  <a:pt x="776" y="107"/>
                </a:cubicBezTo>
                <a:cubicBezTo>
                  <a:pt x="757" y="107"/>
                  <a:pt x="757" y="107"/>
                  <a:pt x="757" y="107"/>
                </a:cubicBezTo>
                <a:cubicBezTo>
                  <a:pt x="752" y="107"/>
                  <a:pt x="747" y="111"/>
                  <a:pt x="747" y="117"/>
                </a:cubicBezTo>
                <a:cubicBezTo>
                  <a:pt x="747" y="316"/>
                  <a:pt x="747" y="316"/>
                  <a:pt x="747" y="316"/>
                </a:cubicBezTo>
                <a:cubicBezTo>
                  <a:pt x="747" y="321"/>
                  <a:pt x="752" y="326"/>
                  <a:pt x="757" y="326"/>
                </a:cubicBezTo>
                <a:cubicBezTo>
                  <a:pt x="799" y="326"/>
                  <a:pt x="799" y="326"/>
                  <a:pt x="799" y="326"/>
                </a:cubicBezTo>
                <a:cubicBezTo>
                  <a:pt x="804" y="326"/>
                  <a:pt x="808" y="321"/>
                  <a:pt x="808" y="316"/>
                </a:cubicBezTo>
                <a:cubicBezTo>
                  <a:pt x="808" y="176"/>
                  <a:pt x="808" y="176"/>
                  <a:pt x="808" y="176"/>
                </a:cubicBezTo>
                <a:cubicBezTo>
                  <a:pt x="833" y="147"/>
                  <a:pt x="864" y="157"/>
                  <a:pt x="870" y="159"/>
                </a:cubicBezTo>
                <a:cubicBezTo>
                  <a:pt x="876" y="162"/>
                  <a:pt x="881" y="159"/>
                  <a:pt x="883" y="155"/>
                </a:cubicBezTo>
                <a:cubicBezTo>
                  <a:pt x="885" y="150"/>
                  <a:pt x="894" y="130"/>
                  <a:pt x="897" y="122"/>
                </a:cubicBezTo>
                <a:cubicBezTo>
                  <a:pt x="901" y="114"/>
                  <a:pt x="896" y="101"/>
                  <a:pt x="856" y="101"/>
                </a:cubicBezTo>
                <a:close/>
                <a:moveTo>
                  <a:pt x="401" y="4"/>
                </a:moveTo>
                <a:cubicBezTo>
                  <a:pt x="383" y="0"/>
                  <a:pt x="364" y="10"/>
                  <a:pt x="360" y="28"/>
                </a:cubicBezTo>
                <a:cubicBezTo>
                  <a:pt x="355" y="46"/>
                  <a:pt x="365" y="65"/>
                  <a:pt x="383" y="70"/>
                </a:cubicBezTo>
                <a:cubicBezTo>
                  <a:pt x="401" y="74"/>
                  <a:pt x="420" y="64"/>
                  <a:pt x="425" y="46"/>
                </a:cubicBezTo>
                <a:cubicBezTo>
                  <a:pt x="430" y="28"/>
                  <a:pt x="419" y="9"/>
                  <a:pt x="401" y="4"/>
                </a:cubicBezTo>
                <a:close/>
              </a:path>
            </a:pathLst>
          </a:custGeom>
          <a:solidFill>
            <a:srgbClr val="34195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TextBox 48">
            <a:extLst/>
          </p:cNvPr>
          <p:cNvSpPr txBox="1"/>
          <p:nvPr userDrawn="1"/>
        </p:nvSpPr>
        <p:spPr>
          <a:xfrm>
            <a:off x="8264669" y="4933519"/>
            <a:ext cx="613587" cy="109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confidential</a:t>
            </a:r>
          </a:p>
        </p:txBody>
      </p:sp>
      <p:sp>
        <p:nvSpPr>
          <p:cNvPr id="50" name="Shape 257"/>
          <p:cNvSpPr txBox="1">
            <a:spLocks/>
          </p:cNvSpPr>
          <p:nvPr userDrawn="1"/>
        </p:nvSpPr>
        <p:spPr>
          <a:xfrm>
            <a:off x="8869969" y="4930742"/>
            <a:ext cx="259712" cy="194925"/>
          </a:xfrm>
          <a:prstGeom prst="rect">
            <a:avLst/>
          </a:prstGeom>
          <a:noFill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vert="horz" lIns="0" tIns="45720" rIns="0" bIns="45720" rtlCol="0" anchor="ctr"/>
          <a:lstStyle>
            <a:defPPr>
              <a:defRPr lang="en-US"/>
            </a:defPPr>
            <a:lvl1pPr algn="ctr">
              <a:defRPr sz="600" b="0" u="none">
                <a:solidFill>
                  <a:schemeClr val="accent2"/>
                </a:solidFill>
                <a:latin typeface="Arial" pitchFamily="34" charset="0"/>
                <a:cs typeface="Arial" pitchFamily="34" charset="0"/>
              </a:defRPr>
            </a:lvl1pPr>
            <a:lvl2pPr marL="0" marR="0" indent="228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lvl="0"/>
            <a:fld id="{86CB4B4D-7CA3-9044-876B-883B54F8677D}" type="slidenum">
              <a:rPr lang="en-GB" noProof="0" smtClean="0"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pPr lvl="0"/>
              <a:t>‹#›</a:t>
            </a:fld>
            <a:endParaRPr lang="en-GB" noProof="0" dirty="0"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31" name="Group 30"/>
          <p:cNvGrpSpPr/>
          <p:nvPr userDrawn="1"/>
        </p:nvGrpSpPr>
        <p:grpSpPr>
          <a:xfrm>
            <a:off x="71948" y="4978614"/>
            <a:ext cx="503788" cy="94721"/>
            <a:chOff x="6014087" y="4646472"/>
            <a:chExt cx="503788" cy="94721"/>
          </a:xfrm>
        </p:grpSpPr>
        <p:sp>
          <p:nvSpPr>
            <p:cNvPr id="32" name="Oval 31">
              <a:extLst/>
            </p:cNvPr>
            <p:cNvSpPr>
              <a:spLocks noChangeArrowheads="1"/>
            </p:cNvSpPr>
            <p:nvPr/>
          </p:nvSpPr>
          <p:spPr bwMode="auto">
            <a:xfrm flipH="1">
              <a:off x="6423171" y="4646472"/>
              <a:ext cx="94704" cy="9472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r>
                <a:rPr lang="en-US" dirty="0"/>
                <a:t> </a:t>
              </a:r>
            </a:p>
          </p:txBody>
        </p:sp>
        <p:sp>
          <p:nvSpPr>
            <p:cNvPr id="33" name="Oval 32">
              <a:extLst/>
            </p:cNvPr>
            <p:cNvSpPr>
              <a:spLocks noChangeArrowheads="1"/>
            </p:cNvSpPr>
            <p:nvPr/>
          </p:nvSpPr>
          <p:spPr bwMode="auto">
            <a:xfrm flipH="1">
              <a:off x="6320900" y="4646472"/>
              <a:ext cx="94704" cy="9472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Oval 33">
              <a:extLst/>
            </p:cNvPr>
            <p:cNvSpPr>
              <a:spLocks noChangeArrowheads="1"/>
            </p:cNvSpPr>
            <p:nvPr/>
          </p:nvSpPr>
          <p:spPr bwMode="auto">
            <a:xfrm flipH="1">
              <a:off x="6218629" y="4646472"/>
              <a:ext cx="94704" cy="94721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Oval 34">
              <a:extLst/>
            </p:cNvPr>
            <p:cNvSpPr>
              <a:spLocks noChangeArrowheads="1"/>
            </p:cNvSpPr>
            <p:nvPr/>
          </p:nvSpPr>
          <p:spPr bwMode="auto">
            <a:xfrm flipH="1">
              <a:off x="6116358" y="4646472"/>
              <a:ext cx="94704" cy="9472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Oval 35">
              <a:extLst/>
            </p:cNvPr>
            <p:cNvSpPr>
              <a:spLocks noChangeArrowheads="1"/>
            </p:cNvSpPr>
            <p:nvPr/>
          </p:nvSpPr>
          <p:spPr bwMode="auto">
            <a:xfrm flipH="1">
              <a:off x="6014087" y="4646472"/>
              <a:ext cx="94704" cy="94721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="" xmlns:p14="http://schemas.microsoft.com/office/powerpoint/2010/main" val="3378266619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orient="horz" pos="1620">
          <p15:clr>
            <a:srgbClr val="FBAE40"/>
          </p15:clr>
        </p15:guide>
        <p15:guide id="2" pos="168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ircula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Oval 26"/>
          <p:cNvSpPr/>
          <p:nvPr userDrawn="1"/>
        </p:nvSpPr>
        <p:spPr>
          <a:xfrm>
            <a:off x="3886688" y="2623199"/>
            <a:ext cx="2231136" cy="2231136"/>
          </a:xfrm>
          <a:prstGeom prst="ellipse">
            <a:avLst/>
          </a:prstGeom>
          <a:solidFill>
            <a:schemeClr val="accent4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275770" y="1295399"/>
            <a:ext cx="2260600" cy="254001"/>
          </a:xfrm>
        </p:spPr>
        <p:txBody>
          <a:bodyPr/>
          <a:lstStyle>
            <a:lvl1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400" b="1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15" name="Text Placeholder 2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75770" y="1674584"/>
            <a:ext cx="2260600" cy="3085101"/>
          </a:xfrm>
        </p:spPr>
        <p:txBody>
          <a:bodyPr/>
          <a:lstStyle>
            <a:lvl1pPr marL="0" indent="0" algn="l" defTabSz="18288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000" b="0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Body copy in 30pt.Tempus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in,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augue</a:t>
            </a:r>
            <a:r>
              <a:rPr lang="en-US" dirty="0"/>
              <a:t> et </a:t>
            </a:r>
            <a:r>
              <a:rPr lang="en-US" dirty="0" err="1"/>
              <a:t>sapien</a:t>
            </a:r>
            <a:r>
              <a:rPr lang="en-US" dirty="0"/>
              <a:t>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. </a:t>
            </a:r>
            <a:r>
              <a:rPr lang="en-US" dirty="0" err="1"/>
              <a:t>Curabitur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. </a:t>
            </a:r>
          </a:p>
          <a:p>
            <a:pPr lvl="0"/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sodales</a:t>
            </a:r>
            <a:r>
              <a:rPr lang="en-US" dirty="0"/>
              <a:t> </a:t>
            </a:r>
            <a:r>
              <a:rPr lang="en-US" dirty="0" err="1"/>
              <a:t>purus</a:t>
            </a:r>
            <a:r>
              <a:rPr lang="en-US" dirty="0"/>
              <a:t> et dui convallis,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 lorem </a:t>
            </a:r>
            <a:r>
              <a:rPr lang="en-US" dirty="0" err="1"/>
              <a:t>volutpat</a:t>
            </a:r>
            <a:r>
              <a:rPr lang="en-US" dirty="0"/>
              <a:t>. Integer non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venenatis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</a:t>
            </a:r>
          </a:p>
          <a:p>
            <a:pPr lvl="0"/>
            <a:endParaRPr lang="en-US" dirty="0"/>
          </a:p>
        </p:txBody>
      </p:sp>
      <p:sp>
        <p:nvSpPr>
          <p:cNvPr id="16" name="Text Placeholder 2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75770" y="59563"/>
            <a:ext cx="1001713" cy="123794"/>
          </a:xfrm>
        </p:spPr>
        <p:txBody>
          <a:bodyPr wrap="none" tIns="0" bIns="0" anchor="ctr" anchorCtr="0"/>
          <a:lstStyle>
            <a:lvl1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800" b="0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0.0 Section name</a:t>
            </a:r>
          </a:p>
        </p:txBody>
      </p:sp>
      <p:sp>
        <p:nvSpPr>
          <p:cNvPr id="14" name="Picture Placeholder 9"/>
          <p:cNvSpPr>
            <a:spLocks noGrp="1"/>
          </p:cNvSpPr>
          <p:nvPr>
            <p:ph type="pic" sz="quarter" idx="14" hasCustomPrompt="1"/>
          </p:nvPr>
        </p:nvSpPr>
        <p:spPr>
          <a:xfrm>
            <a:off x="4928633" y="584200"/>
            <a:ext cx="4064000" cy="4064000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277584" y="254000"/>
            <a:ext cx="5151666" cy="909593"/>
          </a:xfrm>
          <a:prstGeom prst="rect">
            <a:avLst/>
          </a:prstGeom>
          <a:noFill/>
        </p:spPr>
        <p:txBody>
          <a:bodyPr wrap="square" lIns="0" rtlCol="0" anchor="t" anchorCtr="0">
            <a:noAutofit/>
          </a:bodyPr>
          <a:lstStyle>
            <a:lvl1pPr marL="0" algn="l">
              <a:lnSpc>
                <a:spcPct val="98000"/>
              </a:lnSpc>
              <a:tabLst>
                <a:tab pos="457200" algn="l"/>
              </a:tabLst>
              <a:defRPr lang="en-US" sz="2600" u="sng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lvl="0" algn="l"/>
            <a:r>
              <a:rPr lang="en-US" dirty="0"/>
              <a:t>Click to add title</a:t>
            </a:r>
            <a:br>
              <a:rPr lang="en-US" dirty="0"/>
            </a:br>
            <a:r>
              <a:rPr lang="en-US" dirty="0"/>
              <a:t>in two lines</a:t>
            </a:r>
          </a:p>
        </p:txBody>
      </p:sp>
      <p:sp>
        <p:nvSpPr>
          <p:cNvPr id="29" name="Rectangle 28">
            <a:extLst/>
          </p:cNvPr>
          <p:cNvSpPr/>
          <p:nvPr userDrawn="1"/>
        </p:nvSpPr>
        <p:spPr>
          <a:xfrm>
            <a:off x="8903495" y="4975062"/>
            <a:ext cx="228600" cy="14287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0" name="Lige forbindelse 8">
            <a:extLst/>
          </p:cNvPr>
          <p:cNvCxnSpPr>
            <a:cxnSpLocks/>
          </p:cNvCxnSpPr>
          <p:nvPr userDrawn="1"/>
        </p:nvCxnSpPr>
        <p:spPr>
          <a:xfrm>
            <a:off x="7899751" y="4924622"/>
            <a:ext cx="1246648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Footer Placeholder 4">
            <a:extLst/>
          </p:cNvPr>
          <p:cNvSpPr txBox="1">
            <a:spLocks/>
          </p:cNvSpPr>
          <p:nvPr userDrawn="1"/>
        </p:nvSpPr>
        <p:spPr>
          <a:xfrm>
            <a:off x="7899751" y="4975673"/>
            <a:ext cx="83124" cy="111722"/>
          </a:xfrm>
          <a:prstGeom prst="rect">
            <a:avLst/>
          </a:prstGeom>
          <a:noFill/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700" b="0" u="none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</a:t>
            </a:r>
          </a:p>
        </p:txBody>
      </p:sp>
      <p:sp>
        <p:nvSpPr>
          <p:cNvPr id="38" name="Freeform 5">
            <a:extLst/>
          </p:cNvPr>
          <p:cNvSpPr>
            <a:spLocks noEditPoints="1"/>
          </p:cNvSpPr>
          <p:nvPr userDrawn="1"/>
        </p:nvSpPr>
        <p:spPr bwMode="auto">
          <a:xfrm>
            <a:off x="8002022" y="4978054"/>
            <a:ext cx="282581" cy="109457"/>
          </a:xfrm>
          <a:custGeom>
            <a:avLst/>
            <a:gdLst>
              <a:gd name="T0" fmla="*/ 910 w 1135"/>
              <a:gd name="T1" fmla="*/ 216 h 441"/>
              <a:gd name="T2" fmla="*/ 1135 w 1135"/>
              <a:gd name="T3" fmla="*/ 216 h 441"/>
              <a:gd name="T4" fmla="*/ 1022 w 1135"/>
              <a:gd name="T5" fmla="*/ 277 h 441"/>
              <a:gd name="T6" fmla="*/ 1022 w 1135"/>
              <a:gd name="T7" fmla="*/ 155 h 441"/>
              <a:gd name="T8" fmla="*/ 1022 w 1135"/>
              <a:gd name="T9" fmla="*/ 277 h 441"/>
              <a:gd name="T10" fmla="*/ 275 w 1135"/>
              <a:gd name="T11" fmla="*/ 107 h 441"/>
              <a:gd name="T12" fmla="*/ 232 w 1135"/>
              <a:gd name="T13" fmla="*/ 219 h 441"/>
              <a:gd name="T14" fmla="*/ 164 w 1135"/>
              <a:gd name="T15" fmla="*/ 101 h 441"/>
              <a:gd name="T16" fmla="*/ 151 w 1135"/>
              <a:gd name="T17" fmla="*/ 106 h 441"/>
              <a:gd name="T18" fmla="*/ 58 w 1135"/>
              <a:gd name="T19" fmla="*/ 113 h 441"/>
              <a:gd name="T20" fmla="*/ 8 w 1135"/>
              <a:gd name="T21" fmla="*/ 107 h 441"/>
              <a:gd name="T22" fmla="*/ 69 w 1135"/>
              <a:gd name="T23" fmla="*/ 326 h 441"/>
              <a:gd name="T24" fmla="*/ 83 w 1135"/>
              <a:gd name="T25" fmla="*/ 332 h 441"/>
              <a:gd name="T26" fmla="*/ 162 w 1135"/>
              <a:gd name="T27" fmla="*/ 193 h 441"/>
              <a:gd name="T28" fmla="*/ 241 w 1135"/>
              <a:gd name="T29" fmla="*/ 332 h 441"/>
              <a:gd name="T30" fmla="*/ 255 w 1135"/>
              <a:gd name="T31" fmla="*/ 326 h 441"/>
              <a:gd name="T32" fmla="*/ 316 w 1135"/>
              <a:gd name="T33" fmla="*/ 107 h 441"/>
              <a:gd name="T34" fmla="*/ 371 w 1135"/>
              <a:gd name="T35" fmla="*/ 107 h 441"/>
              <a:gd name="T36" fmla="*/ 362 w 1135"/>
              <a:gd name="T37" fmla="*/ 316 h 441"/>
              <a:gd name="T38" fmla="*/ 413 w 1135"/>
              <a:gd name="T39" fmla="*/ 326 h 441"/>
              <a:gd name="T40" fmla="*/ 423 w 1135"/>
              <a:gd name="T41" fmla="*/ 117 h 441"/>
              <a:gd name="T42" fmla="*/ 596 w 1135"/>
              <a:gd name="T43" fmla="*/ 101 h 441"/>
              <a:gd name="T44" fmla="*/ 522 w 1135"/>
              <a:gd name="T45" fmla="*/ 133 h 441"/>
              <a:gd name="T46" fmla="*/ 506 w 1135"/>
              <a:gd name="T47" fmla="*/ 107 h 441"/>
              <a:gd name="T48" fmla="*/ 477 w 1135"/>
              <a:gd name="T49" fmla="*/ 117 h 441"/>
              <a:gd name="T50" fmla="*/ 486 w 1135"/>
              <a:gd name="T51" fmla="*/ 441 h 441"/>
              <a:gd name="T52" fmla="*/ 538 w 1135"/>
              <a:gd name="T53" fmla="*/ 432 h 441"/>
              <a:gd name="T54" fmla="*/ 596 w 1135"/>
              <a:gd name="T55" fmla="*/ 332 h 441"/>
              <a:gd name="T56" fmla="*/ 596 w 1135"/>
              <a:gd name="T57" fmla="*/ 101 h 441"/>
              <a:gd name="T58" fmla="*/ 538 w 1135"/>
              <a:gd name="T59" fmla="*/ 265 h 441"/>
              <a:gd name="T60" fmla="*/ 584 w 1135"/>
              <a:gd name="T61" fmla="*/ 155 h 441"/>
              <a:gd name="T62" fmla="*/ 584 w 1135"/>
              <a:gd name="T63" fmla="*/ 277 h 441"/>
              <a:gd name="T64" fmla="*/ 792 w 1135"/>
              <a:gd name="T65" fmla="*/ 133 h 441"/>
              <a:gd name="T66" fmla="*/ 776 w 1135"/>
              <a:gd name="T67" fmla="*/ 107 h 441"/>
              <a:gd name="T68" fmla="*/ 747 w 1135"/>
              <a:gd name="T69" fmla="*/ 117 h 441"/>
              <a:gd name="T70" fmla="*/ 757 w 1135"/>
              <a:gd name="T71" fmla="*/ 326 h 441"/>
              <a:gd name="T72" fmla="*/ 808 w 1135"/>
              <a:gd name="T73" fmla="*/ 316 h 441"/>
              <a:gd name="T74" fmla="*/ 870 w 1135"/>
              <a:gd name="T75" fmla="*/ 159 h 441"/>
              <a:gd name="T76" fmla="*/ 897 w 1135"/>
              <a:gd name="T77" fmla="*/ 122 h 441"/>
              <a:gd name="T78" fmla="*/ 401 w 1135"/>
              <a:gd name="T79" fmla="*/ 4 h 441"/>
              <a:gd name="T80" fmla="*/ 383 w 1135"/>
              <a:gd name="T81" fmla="*/ 70 h 441"/>
              <a:gd name="T82" fmla="*/ 401 w 1135"/>
              <a:gd name="T83" fmla="*/ 4 h 4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135" h="441">
                <a:moveTo>
                  <a:pt x="1022" y="101"/>
                </a:moveTo>
                <a:cubicBezTo>
                  <a:pt x="960" y="101"/>
                  <a:pt x="910" y="152"/>
                  <a:pt x="910" y="216"/>
                </a:cubicBezTo>
                <a:cubicBezTo>
                  <a:pt x="910" y="280"/>
                  <a:pt x="960" y="332"/>
                  <a:pt x="1022" y="332"/>
                </a:cubicBezTo>
                <a:cubicBezTo>
                  <a:pt x="1084" y="332"/>
                  <a:pt x="1135" y="280"/>
                  <a:pt x="1135" y="216"/>
                </a:cubicBezTo>
                <a:cubicBezTo>
                  <a:pt x="1135" y="152"/>
                  <a:pt x="1084" y="101"/>
                  <a:pt x="1022" y="101"/>
                </a:cubicBezTo>
                <a:close/>
                <a:moveTo>
                  <a:pt x="1022" y="277"/>
                </a:moveTo>
                <a:cubicBezTo>
                  <a:pt x="990" y="277"/>
                  <a:pt x="964" y="250"/>
                  <a:pt x="964" y="216"/>
                </a:cubicBezTo>
                <a:cubicBezTo>
                  <a:pt x="964" y="183"/>
                  <a:pt x="990" y="155"/>
                  <a:pt x="1022" y="155"/>
                </a:cubicBezTo>
                <a:cubicBezTo>
                  <a:pt x="1054" y="155"/>
                  <a:pt x="1080" y="183"/>
                  <a:pt x="1080" y="216"/>
                </a:cubicBezTo>
                <a:cubicBezTo>
                  <a:pt x="1080" y="250"/>
                  <a:pt x="1054" y="277"/>
                  <a:pt x="1022" y="277"/>
                </a:cubicBezTo>
                <a:close/>
                <a:moveTo>
                  <a:pt x="316" y="107"/>
                </a:moveTo>
                <a:cubicBezTo>
                  <a:pt x="275" y="107"/>
                  <a:pt x="275" y="107"/>
                  <a:pt x="275" y="107"/>
                </a:cubicBezTo>
                <a:cubicBezTo>
                  <a:pt x="271" y="107"/>
                  <a:pt x="268" y="110"/>
                  <a:pt x="266" y="113"/>
                </a:cubicBezTo>
                <a:cubicBezTo>
                  <a:pt x="232" y="219"/>
                  <a:pt x="232" y="219"/>
                  <a:pt x="232" y="219"/>
                </a:cubicBezTo>
                <a:cubicBezTo>
                  <a:pt x="174" y="106"/>
                  <a:pt x="174" y="106"/>
                  <a:pt x="174" y="106"/>
                </a:cubicBezTo>
                <a:cubicBezTo>
                  <a:pt x="172" y="103"/>
                  <a:pt x="168" y="101"/>
                  <a:pt x="164" y="101"/>
                </a:cubicBezTo>
                <a:cubicBezTo>
                  <a:pt x="160" y="101"/>
                  <a:pt x="160" y="101"/>
                  <a:pt x="160" y="101"/>
                </a:cubicBezTo>
                <a:cubicBezTo>
                  <a:pt x="156" y="101"/>
                  <a:pt x="152" y="103"/>
                  <a:pt x="151" y="106"/>
                </a:cubicBezTo>
                <a:cubicBezTo>
                  <a:pt x="92" y="219"/>
                  <a:pt x="92" y="219"/>
                  <a:pt x="92" y="219"/>
                </a:cubicBezTo>
                <a:cubicBezTo>
                  <a:pt x="58" y="113"/>
                  <a:pt x="58" y="113"/>
                  <a:pt x="58" y="113"/>
                </a:cubicBezTo>
                <a:cubicBezTo>
                  <a:pt x="57" y="110"/>
                  <a:pt x="53" y="107"/>
                  <a:pt x="49" y="107"/>
                </a:cubicBezTo>
                <a:cubicBezTo>
                  <a:pt x="8" y="107"/>
                  <a:pt x="8" y="107"/>
                  <a:pt x="8" y="107"/>
                </a:cubicBezTo>
                <a:cubicBezTo>
                  <a:pt x="3" y="107"/>
                  <a:pt x="0" y="111"/>
                  <a:pt x="1" y="116"/>
                </a:cubicBezTo>
                <a:cubicBezTo>
                  <a:pt x="69" y="326"/>
                  <a:pt x="69" y="326"/>
                  <a:pt x="69" y="326"/>
                </a:cubicBezTo>
                <a:cubicBezTo>
                  <a:pt x="70" y="329"/>
                  <a:pt x="74" y="332"/>
                  <a:pt x="77" y="332"/>
                </a:cubicBezTo>
                <a:cubicBezTo>
                  <a:pt x="83" y="332"/>
                  <a:pt x="83" y="332"/>
                  <a:pt x="83" y="332"/>
                </a:cubicBezTo>
                <a:cubicBezTo>
                  <a:pt x="87" y="332"/>
                  <a:pt x="91" y="329"/>
                  <a:pt x="93" y="326"/>
                </a:cubicBezTo>
                <a:cubicBezTo>
                  <a:pt x="162" y="193"/>
                  <a:pt x="162" y="193"/>
                  <a:pt x="162" y="193"/>
                </a:cubicBezTo>
                <a:cubicBezTo>
                  <a:pt x="231" y="326"/>
                  <a:pt x="231" y="326"/>
                  <a:pt x="231" y="326"/>
                </a:cubicBezTo>
                <a:cubicBezTo>
                  <a:pt x="233" y="329"/>
                  <a:pt x="237" y="332"/>
                  <a:pt x="241" y="332"/>
                </a:cubicBezTo>
                <a:cubicBezTo>
                  <a:pt x="247" y="332"/>
                  <a:pt x="247" y="332"/>
                  <a:pt x="247" y="332"/>
                </a:cubicBezTo>
                <a:cubicBezTo>
                  <a:pt x="250" y="332"/>
                  <a:pt x="254" y="329"/>
                  <a:pt x="255" y="326"/>
                </a:cubicBezTo>
                <a:cubicBezTo>
                  <a:pt x="323" y="116"/>
                  <a:pt x="323" y="116"/>
                  <a:pt x="323" y="116"/>
                </a:cubicBezTo>
                <a:cubicBezTo>
                  <a:pt x="325" y="111"/>
                  <a:pt x="322" y="107"/>
                  <a:pt x="316" y="107"/>
                </a:cubicBezTo>
                <a:close/>
                <a:moveTo>
                  <a:pt x="413" y="107"/>
                </a:moveTo>
                <a:cubicBezTo>
                  <a:pt x="371" y="107"/>
                  <a:pt x="371" y="107"/>
                  <a:pt x="371" y="107"/>
                </a:cubicBezTo>
                <a:cubicBezTo>
                  <a:pt x="366" y="107"/>
                  <a:pt x="362" y="111"/>
                  <a:pt x="362" y="117"/>
                </a:cubicBezTo>
                <a:cubicBezTo>
                  <a:pt x="362" y="316"/>
                  <a:pt x="362" y="316"/>
                  <a:pt x="362" y="316"/>
                </a:cubicBezTo>
                <a:cubicBezTo>
                  <a:pt x="362" y="321"/>
                  <a:pt x="366" y="326"/>
                  <a:pt x="371" y="326"/>
                </a:cubicBezTo>
                <a:cubicBezTo>
                  <a:pt x="413" y="326"/>
                  <a:pt x="413" y="326"/>
                  <a:pt x="413" y="326"/>
                </a:cubicBezTo>
                <a:cubicBezTo>
                  <a:pt x="418" y="326"/>
                  <a:pt x="423" y="321"/>
                  <a:pt x="423" y="316"/>
                </a:cubicBezTo>
                <a:cubicBezTo>
                  <a:pt x="423" y="117"/>
                  <a:pt x="423" y="117"/>
                  <a:pt x="423" y="117"/>
                </a:cubicBezTo>
                <a:cubicBezTo>
                  <a:pt x="423" y="111"/>
                  <a:pt x="418" y="107"/>
                  <a:pt x="413" y="107"/>
                </a:cubicBezTo>
                <a:close/>
                <a:moveTo>
                  <a:pt x="596" y="101"/>
                </a:moveTo>
                <a:cubicBezTo>
                  <a:pt x="567" y="101"/>
                  <a:pt x="541" y="113"/>
                  <a:pt x="522" y="133"/>
                </a:cubicBezTo>
                <a:cubicBezTo>
                  <a:pt x="522" y="133"/>
                  <a:pt x="522" y="133"/>
                  <a:pt x="522" y="133"/>
                </a:cubicBezTo>
                <a:cubicBezTo>
                  <a:pt x="514" y="113"/>
                  <a:pt x="514" y="113"/>
                  <a:pt x="514" y="113"/>
                </a:cubicBezTo>
                <a:cubicBezTo>
                  <a:pt x="513" y="110"/>
                  <a:pt x="509" y="107"/>
                  <a:pt x="506" y="107"/>
                </a:cubicBezTo>
                <a:cubicBezTo>
                  <a:pt x="486" y="107"/>
                  <a:pt x="486" y="107"/>
                  <a:pt x="486" y="107"/>
                </a:cubicBezTo>
                <a:cubicBezTo>
                  <a:pt x="481" y="107"/>
                  <a:pt x="477" y="111"/>
                  <a:pt x="477" y="117"/>
                </a:cubicBezTo>
                <a:cubicBezTo>
                  <a:pt x="477" y="432"/>
                  <a:pt x="477" y="432"/>
                  <a:pt x="477" y="432"/>
                </a:cubicBezTo>
                <a:cubicBezTo>
                  <a:pt x="477" y="437"/>
                  <a:pt x="481" y="441"/>
                  <a:pt x="486" y="441"/>
                </a:cubicBezTo>
                <a:cubicBezTo>
                  <a:pt x="528" y="441"/>
                  <a:pt x="528" y="441"/>
                  <a:pt x="528" y="441"/>
                </a:cubicBezTo>
                <a:cubicBezTo>
                  <a:pt x="533" y="441"/>
                  <a:pt x="538" y="437"/>
                  <a:pt x="538" y="432"/>
                </a:cubicBezTo>
                <a:cubicBezTo>
                  <a:pt x="538" y="322"/>
                  <a:pt x="538" y="322"/>
                  <a:pt x="538" y="322"/>
                </a:cubicBezTo>
                <a:cubicBezTo>
                  <a:pt x="555" y="328"/>
                  <a:pt x="575" y="332"/>
                  <a:pt x="596" y="332"/>
                </a:cubicBezTo>
                <a:cubicBezTo>
                  <a:pt x="654" y="332"/>
                  <a:pt x="702" y="280"/>
                  <a:pt x="702" y="216"/>
                </a:cubicBezTo>
                <a:cubicBezTo>
                  <a:pt x="702" y="152"/>
                  <a:pt x="654" y="101"/>
                  <a:pt x="596" y="101"/>
                </a:cubicBezTo>
                <a:close/>
                <a:moveTo>
                  <a:pt x="584" y="277"/>
                </a:moveTo>
                <a:cubicBezTo>
                  <a:pt x="567" y="277"/>
                  <a:pt x="551" y="273"/>
                  <a:pt x="538" y="265"/>
                </a:cubicBezTo>
                <a:cubicBezTo>
                  <a:pt x="538" y="182"/>
                  <a:pt x="538" y="182"/>
                  <a:pt x="538" y="182"/>
                </a:cubicBezTo>
                <a:cubicBezTo>
                  <a:pt x="548" y="166"/>
                  <a:pt x="565" y="155"/>
                  <a:pt x="584" y="155"/>
                </a:cubicBezTo>
                <a:cubicBezTo>
                  <a:pt x="615" y="155"/>
                  <a:pt x="640" y="183"/>
                  <a:pt x="640" y="216"/>
                </a:cubicBezTo>
                <a:cubicBezTo>
                  <a:pt x="640" y="250"/>
                  <a:pt x="615" y="277"/>
                  <a:pt x="584" y="277"/>
                </a:cubicBezTo>
                <a:close/>
                <a:moveTo>
                  <a:pt x="856" y="101"/>
                </a:moveTo>
                <a:cubicBezTo>
                  <a:pt x="816" y="101"/>
                  <a:pt x="792" y="133"/>
                  <a:pt x="792" y="133"/>
                </a:cubicBezTo>
                <a:cubicBezTo>
                  <a:pt x="785" y="113"/>
                  <a:pt x="785" y="113"/>
                  <a:pt x="785" y="113"/>
                </a:cubicBezTo>
                <a:cubicBezTo>
                  <a:pt x="784" y="110"/>
                  <a:pt x="780" y="107"/>
                  <a:pt x="776" y="107"/>
                </a:cubicBezTo>
                <a:cubicBezTo>
                  <a:pt x="757" y="107"/>
                  <a:pt x="757" y="107"/>
                  <a:pt x="757" y="107"/>
                </a:cubicBezTo>
                <a:cubicBezTo>
                  <a:pt x="752" y="107"/>
                  <a:pt x="747" y="111"/>
                  <a:pt x="747" y="117"/>
                </a:cubicBezTo>
                <a:cubicBezTo>
                  <a:pt x="747" y="316"/>
                  <a:pt x="747" y="316"/>
                  <a:pt x="747" y="316"/>
                </a:cubicBezTo>
                <a:cubicBezTo>
                  <a:pt x="747" y="321"/>
                  <a:pt x="752" y="326"/>
                  <a:pt x="757" y="326"/>
                </a:cubicBezTo>
                <a:cubicBezTo>
                  <a:pt x="799" y="326"/>
                  <a:pt x="799" y="326"/>
                  <a:pt x="799" y="326"/>
                </a:cubicBezTo>
                <a:cubicBezTo>
                  <a:pt x="804" y="326"/>
                  <a:pt x="808" y="321"/>
                  <a:pt x="808" y="316"/>
                </a:cubicBezTo>
                <a:cubicBezTo>
                  <a:pt x="808" y="176"/>
                  <a:pt x="808" y="176"/>
                  <a:pt x="808" y="176"/>
                </a:cubicBezTo>
                <a:cubicBezTo>
                  <a:pt x="833" y="147"/>
                  <a:pt x="864" y="157"/>
                  <a:pt x="870" y="159"/>
                </a:cubicBezTo>
                <a:cubicBezTo>
                  <a:pt x="876" y="162"/>
                  <a:pt x="881" y="159"/>
                  <a:pt x="883" y="155"/>
                </a:cubicBezTo>
                <a:cubicBezTo>
                  <a:pt x="885" y="150"/>
                  <a:pt x="894" y="130"/>
                  <a:pt x="897" y="122"/>
                </a:cubicBezTo>
                <a:cubicBezTo>
                  <a:pt x="901" y="114"/>
                  <a:pt x="896" y="101"/>
                  <a:pt x="856" y="101"/>
                </a:cubicBezTo>
                <a:close/>
                <a:moveTo>
                  <a:pt x="401" y="4"/>
                </a:moveTo>
                <a:cubicBezTo>
                  <a:pt x="383" y="0"/>
                  <a:pt x="364" y="10"/>
                  <a:pt x="360" y="28"/>
                </a:cubicBezTo>
                <a:cubicBezTo>
                  <a:pt x="355" y="46"/>
                  <a:pt x="365" y="65"/>
                  <a:pt x="383" y="70"/>
                </a:cubicBezTo>
                <a:cubicBezTo>
                  <a:pt x="401" y="74"/>
                  <a:pt x="420" y="64"/>
                  <a:pt x="425" y="46"/>
                </a:cubicBezTo>
                <a:cubicBezTo>
                  <a:pt x="430" y="28"/>
                  <a:pt x="419" y="9"/>
                  <a:pt x="401" y="4"/>
                </a:cubicBezTo>
                <a:close/>
              </a:path>
            </a:pathLst>
          </a:custGeom>
          <a:solidFill>
            <a:srgbClr val="34195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" name="TextBox 38">
            <a:extLst/>
          </p:cNvPr>
          <p:cNvSpPr txBox="1"/>
          <p:nvPr userDrawn="1"/>
        </p:nvSpPr>
        <p:spPr>
          <a:xfrm>
            <a:off x="8264669" y="4933519"/>
            <a:ext cx="613587" cy="109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confidential</a:t>
            </a:r>
          </a:p>
        </p:txBody>
      </p:sp>
      <p:sp>
        <p:nvSpPr>
          <p:cNvPr id="40" name="Shape 257"/>
          <p:cNvSpPr txBox="1">
            <a:spLocks/>
          </p:cNvSpPr>
          <p:nvPr userDrawn="1"/>
        </p:nvSpPr>
        <p:spPr>
          <a:xfrm>
            <a:off x="8869969" y="4930742"/>
            <a:ext cx="259712" cy="194925"/>
          </a:xfrm>
          <a:prstGeom prst="rect">
            <a:avLst/>
          </a:prstGeom>
          <a:noFill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vert="horz" lIns="0" tIns="45720" rIns="0" bIns="45720" rtlCol="0" anchor="ctr"/>
          <a:lstStyle>
            <a:defPPr>
              <a:defRPr lang="en-US"/>
            </a:defPPr>
            <a:lvl1pPr algn="ctr">
              <a:defRPr sz="600" b="0" u="none">
                <a:solidFill>
                  <a:schemeClr val="accent2"/>
                </a:solidFill>
                <a:latin typeface="Arial" pitchFamily="34" charset="0"/>
                <a:cs typeface="Arial" pitchFamily="34" charset="0"/>
              </a:defRPr>
            </a:lvl1pPr>
            <a:lvl2pPr marL="0" marR="0" indent="228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lvl="0"/>
            <a:fld id="{86CB4B4D-7CA3-9044-876B-883B54F8677D}" type="slidenum">
              <a:rPr lang="en-GB" noProof="0" smtClean="0"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pPr lvl="0"/>
              <a:t>‹#›</a:t>
            </a:fld>
            <a:endParaRPr lang="en-GB" noProof="0" dirty="0"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26" name="Group 25"/>
          <p:cNvGrpSpPr/>
          <p:nvPr userDrawn="1"/>
        </p:nvGrpSpPr>
        <p:grpSpPr>
          <a:xfrm>
            <a:off x="71948" y="4978614"/>
            <a:ext cx="503788" cy="94721"/>
            <a:chOff x="6014087" y="4646472"/>
            <a:chExt cx="503788" cy="94721"/>
          </a:xfrm>
        </p:grpSpPr>
        <p:sp>
          <p:nvSpPr>
            <p:cNvPr id="28" name="Oval 27">
              <a:extLst/>
            </p:cNvPr>
            <p:cNvSpPr>
              <a:spLocks noChangeArrowheads="1"/>
            </p:cNvSpPr>
            <p:nvPr/>
          </p:nvSpPr>
          <p:spPr bwMode="auto">
            <a:xfrm flipH="1">
              <a:off x="6423171" y="4646472"/>
              <a:ext cx="94704" cy="9472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r>
                <a:rPr lang="en-US" dirty="0"/>
                <a:t> </a:t>
              </a:r>
            </a:p>
          </p:txBody>
        </p:sp>
        <p:sp>
          <p:nvSpPr>
            <p:cNvPr id="32" name="Oval 31">
              <a:extLst/>
            </p:cNvPr>
            <p:cNvSpPr>
              <a:spLocks noChangeArrowheads="1"/>
            </p:cNvSpPr>
            <p:nvPr/>
          </p:nvSpPr>
          <p:spPr bwMode="auto">
            <a:xfrm flipH="1">
              <a:off x="6320900" y="4646472"/>
              <a:ext cx="94704" cy="9472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Oval 32">
              <a:extLst/>
            </p:cNvPr>
            <p:cNvSpPr>
              <a:spLocks noChangeArrowheads="1"/>
            </p:cNvSpPr>
            <p:nvPr/>
          </p:nvSpPr>
          <p:spPr bwMode="auto">
            <a:xfrm flipH="1">
              <a:off x="6218629" y="4646472"/>
              <a:ext cx="94704" cy="94721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Oval 33">
              <a:extLst/>
            </p:cNvPr>
            <p:cNvSpPr>
              <a:spLocks noChangeArrowheads="1"/>
            </p:cNvSpPr>
            <p:nvPr/>
          </p:nvSpPr>
          <p:spPr bwMode="auto">
            <a:xfrm flipH="1">
              <a:off x="6116358" y="4646472"/>
              <a:ext cx="94704" cy="9472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Oval 34">
              <a:extLst/>
            </p:cNvPr>
            <p:cNvSpPr>
              <a:spLocks noChangeArrowheads="1"/>
            </p:cNvSpPr>
            <p:nvPr/>
          </p:nvSpPr>
          <p:spPr bwMode="auto">
            <a:xfrm flipH="1">
              <a:off x="6014087" y="4646472"/>
              <a:ext cx="94704" cy="94721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="" xmlns:p14="http://schemas.microsoft.com/office/powerpoint/2010/main" val="4201013097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orient="horz" pos="1620">
          <p15:clr>
            <a:srgbClr val="FBAE40"/>
          </p15:clr>
        </p15:guide>
        <p15:guide id="2" pos="168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Multipl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277584" y="254000"/>
            <a:ext cx="5245100" cy="914400"/>
          </a:xfrm>
          <a:prstGeom prst="rect">
            <a:avLst/>
          </a:prstGeom>
          <a:noFill/>
        </p:spPr>
        <p:txBody>
          <a:bodyPr wrap="square" lIns="0" rtlCol="0" anchor="t" anchorCtr="0">
            <a:noAutofit/>
          </a:bodyPr>
          <a:lstStyle>
            <a:lvl1pPr marL="0" algn="l">
              <a:lnSpc>
                <a:spcPct val="98000"/>
              </a:lnSpc>
              <a:tabLst>
                <a:tab pos="457200" algn="l"/>
              </a:tabLst>
              <a:defRPr lang="en-US" sz="2600" u="sng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lvl="0" algn="l"/>
            <a:r>
              <a:rPr lang="en-US" dirty="0"/>
              <a:t>Click to add title</a:t>
            </a:r>
            <a:br>
              <a:rPr lang="en-US" dirty="0"/>
            </a:br>
            <a:r>
              <a:rPr lang="en-US" dirty="0"/>
              <a:t>in two lines</a:t>
            </a:r>
          </a:p>
        </p:txBody>
      </p:sp>
      <p:sp>
        <p:nvSpPr>
          <p:cNvPr id="15" name="Text Placeholder 2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77584" y="3896489"/>
            <a:ext cx="2061471" cy="184150"/>
          </a:xfrm>
        </p:spPr>
        <p:txBody>
          <a:bodyPr anchor="ctr" anchorCtr="0"/>
          <a:lstStyle>
            <a:lvl1pPr marL="0" indent="0" algn="l" defTabSz="18288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200" b="1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Image title</a:t>
            </a:r>
          </a:p>
        </p:txBody>
      </p:sp>
      <p:sp>
        <p:nvSpPr>
          <p:cNvPr id="16" name="Text Placeholder 2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77584" y="59563"/>
            <a:ext cx="1001713" cy="123794"/>
          </a:xfrm>
        </p:spPr>
        <p:txBody>
          <a:bodyPr wrap="none" tIns="0" bIns="0" anchor="ctr" anchorCtr="0"/>
          <a:lstStyle>
            <a:lvl1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800" b="0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0.0 Section name</a:t>
            </a:r>
          </a:p>
        </p:txBody>
      </p:sp>
      <p:sp>
        <p:nvSpPr>
          <p:cNvPr id="26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77584" y="4211108"/>
            <a:ext cx="2061471" cy="671315"/>
          </a:xfrm>
        </p:spPr>
        <p:txBody>
          <a:bodyPr tIns="0" bIns="0"/>
          <a:lstStyle>
            <a:lvl1pPr marL="0" indent="0" algn="l" defTabSz="18288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000" b="0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lacus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, tempus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in,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.</a:t>
            </a:r>
          </a:p>
        </p:txBody>
      </p:sp>
      <p:sp>
        <p:nvSpPr>
          <p:cNvPr id="33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2442487" y="3896489"/>
            <a:ext cx="2051148" cy="184150"/>
          </a:xfrm>
        </p:spPr>
        <p:txBody>
          <a:bodyPr anchor="ctr" anchorCtr="0"/>
          <a:lstStyle>
            <a:lvl1pPr marL="0" indent="0" algn="l" defTabSz="18288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200" b="1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Image title</a:t>
            </a:r>
          </a:p>
        </p:txBody>
      </p:sp>
      <p:sp>
        <p:nvSpPr>
          <p:cNvPr id="34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2442487" y="4211108"/>
            <a:ext cx="2051148" cy="671315"/>
          </a:xfrm>
        </p:spPr>
        <p:txBody>
          <a:bodyPr tIns="0" bIns="0"/>
          <a:lstStyle>
            <a:lvl1pPr marL="0" indent="0" algn="l" defTabSz="18288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000" b="0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lacus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, tempus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in,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.</a:t>
            </a:r>
          </a:p>
        </p:txBody>
      </p:sp>
      <p:sp>
        <p:nvSpPr>
          <p:cNvPr id="35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4637095" y="3896489"/>
            <a:ext cx="2061471" cy="184150"/>
          </a:xfrm>
        </p:spPr>
        <p:txBody>
          <a:bodyPr anchor="ctr" anchorCtr="0"/>
          <a:lstStyle>
            <a:lvl1pPr marL="0" indent="0" algn="l" defTabSz="18288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200" b="1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Image title</a:t>
            </a:r>
          </a:p>
        </p:txBody>
      </p:sp>
      <p:sp>
        <p:nvSpPr>
          <p:cNvPr id="36" name="Text Placeholder 2"/>
          <p:cNvSpPr>
            <a:spLocks noGrp="1"/>
          </p:cNvSpPr>
          <p:nvPr>
            <p:ph type="body" sz="quarter" idx="17" hasCustomPrompt="1"/>
          </p:nvPr>
        </p:nvSpPr>
        <p:spPr>
          <a:xfrm>
            <a:off x="4637095" y="4211108"/>
            <a:ext cx="2061471" cy="671315"/>
          </a:xfrm>
        </p:spPr>
        <p:txBody>
          <a:bodyPr tIns="0" bIns="0"/>
          <a:lstStyle>
            <a:lvl1pPr marL="0" indent="0" algn="l" defTabSz="18288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000" b="0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lacus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, tempus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in,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.</a:t>
            </a:r>
          </a:p>
        </p:txBody>
      </p:sp>
      <p:sp>
        <p:nvSpPr>
          <p:cNvPr id="37" name="Text Placeholder 2"/>
          <p:cNvSpPr>
            <a:spLocks noGrp="1"/>
          </p:cNvSpPr>
          <p:nvPr>
            <p:ph type="body" sz="quarter" idx="18" hasCustomPrompt="1"/>
          </p:nvPr>
        </p:nvSpPr>
        <p:spPr>
          <a:xfrm>
            <a:off x="6842025" y="3896489"/>
            <a:ext cx="2061471" cy="184150"/>
          </a:xfrm>
        </p:spPr>
        <p:txBody>
          <a:bodyPr anchor="ctr" anchorCtr="0"/>
          <a:lstStyle>
            <a:lvl1pPr marL="0" indent="0" algn="l" defTabSz="18288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200" b="1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Image title</a:t>
            </a:r>
          </a:p>
        </p:txBody>
      </p:sp>
      <p:sp>
        <p:nvSpPr>
          <p:cNvPr id="38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6842025" y="4211108"/>
            <a:ext cx="2061471" cy="671315"/>
          </a:xfrm>
        </p:spPr>
        <p:txBody>
          <a:bodyPr tIns="0" bIns="0"/>
          <a:lstStyle>
            <a:lvl1pPr marL="0" indent="0" algn="l" defTabSz="18288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000" b="0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lacus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, tempus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in,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.</a:t>
            </a:r>
          </a:p>
        </p:txBody>
      </p:sp>
      <p:sp>
        <p:nvSpPr>
          <p:cNvPr id="25" name="Picture Placeholder 9"/>
          <p:cNvSpPr>
            <a:spLocks noGrp="1"/>
          </p:cNvSpPr>
          <p:nvPr>
            <p:ph type="pic" sz="quarter" idx="24" hasCustomPrompt="1"/>
          </p:nvPr>
        </p:nvSpPr>
        <p:spPr>
          <a:xfrm>
            <a:off x="277584" y="1701800"/>
            <a:ext cx="2057400" cy="20574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FontTx/>
              <a:buNone/>
              <a:defRPr sz="12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lvl="0" indent="0" algn="ctr">
              <a:buFontTx/>
              <a:buNone/>
            </a:pPr>
            <a:r>
              <a:rPr lang="en-US" dirty="0"/>
              <a:t>Click icon to add color image</a:t>
            </a:r>
          </a:p>
        </p:txBody>
      </p:sp>
      <p:sp>
        <p:nvSpPr>
          <p:cNvPr id="27" name="Picture Placeholder 9"/>
          <p:cNvSpPr>
            <a:spLocks noGrp="1"/>
          </p:cNvSpPr>
          <p:nvPr>
            <p:ph type="pic" sz="quarter" idx="25" hasCustomPrompt="1"/>
          </p:nvPr>
        </p:nvSpPr>
        <p:spPr>
          <a:xfrm>
            <a:off x="2442487" y="1701800"/>
            <a:ext cx="2057400" cy="20574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FontTx/>
              <a:buNone/>
              <a:defRPr sz="12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lvl="0" indent="0" algn="ctr">
              <a:buFontTx/>
              <a:buNone/>
            </a:pPr>
            <a:r>
              <a:rPr lang="en-US" dirty="0"/>
              <a:t>Click icon to add color image</a:t>
            </a:r>
          </a:p>
        </p:txBody>
      </p:sp>
      <p:sp>
        <p:nvSpPr>
          <p:cNvPr id="28" name="Picture Placeholder 9"/>
          <p:cNvSpPr>
            <a:spLocks noGrp="1"/>
          </p:cNvSpPr>
          <p:nvPr>
            <p:ph type="pic" sz="quarter" idx="26" hasCustomPrompt="1"/>
          </p:nvPr>
        </p:nvSpPr>
        <p:spPr>
          <a:xfrm>
            <a:off x="4647418" y="1701800"/>
            <a:ext cx="2057400" cy="20574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FontTx/>
              <a:buNone/>
              <a:defRPr sz="12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lvl="0" indent="0" algn="ctr">
              <a:buFontTx/>
              <a:buNone/>
            </a:pPr>
            <a:r>
              <a:rPr lang="en-US" dirty="0"/>
              <a:t>Click icon to add color image</a:t>
            </a:r>
          </a:p>
        </p:txBody>
      </p:sp>
      <p:sp>
        <p:nvSpPr>
          <p:cNvPr id="29" name="Picture Placeholder 9"/>
          <p:cNvSpPr>
            <a:spLocks noGrp="1"/>
          </p:cNvSpPr>
          <p:nvPr>
            <p:ph type="pic" sz="quarter" idx="27" hasCustomPrompt="1"/>
          </p:nvPr>
        </p:nvSpPr>
        <p:spPr>
          <a:xfrm>
            <a:off x="6852349" y="1701800"/>
            <a:ext cx="2057400" cy="20574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FontTx/>
              <a:buNone/>
              <a:defRPr sz="12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lvl="0" indent="0" algn="ctr">
              <a:buFontTx/>
              <a:buNone/>
            </a:pPr>
            <a:r>
              <a:rPr lang="en-US" dirty="0"/>
              <a:t>Click icon to add color image</a:t>
            </a:r>
          </a:p>
        </p:txBody>
      </p:sp>
      <p:sp>
        <p:nvSpPr>
          <p:cNvPr id="43" name="Rectangle 42">
            <a:extLst/>
          </p:cNvPr>
          <p:cNvSpPr/>
          <p:nvPr userDrawn="1"/>
        </p:nvSpPr>
        <p:spPr>
          <a:xfrm>
            <a:off x="8903495" y="4975062"/>
            <a:ext cx="228600" cy="14287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Footer Placeholder 4">
            <a:extLst/>
          </p:cNvPr>
          <p:cNvSpPr txBox="1">
            <a:spLocks/>
          </p:cNvSpPr>
          <p:nvPr userDrawn="1"/>
        </p:nvSpPr>
        <p:spPr>
          <a:xfrm>
            <a:off x="7899751" y="4975673"/>
            <a:ext cx="83124" cy="111722"/>
          </a:xfrm>
          <a:prstGeom prst="rect">
            <a:avLst/>
          </a:prstGeom>
          <a:noFill/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700" b="0" u="none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</a:t>
            </a:r>
          </a:p>
        </p:txBody>
      </p:sp>
      <p:sp>
        <p:nvSpPr>
          <p:cNvPr id="53" name="Freeform 5">
            <a:extLst/>
          </p:cNvPr>
          <p:cNvSpPr>
            <a:spLocks noEditPoints="1"/>
          </p:cNvSpPr>
          <p:nvPr userDrawn="1"/>
        </p:nvSpPr>
        <p:spPr bwMode="auto">
          <a:xfrm>
            <a:off x="8002022" y="4978054"/>
            <a:ext cx="282581" cy="109457"/>
          </a:xfrm>
          <a:custGeom>
            <a:avLst/>
            <a:gdLst>
              <a:gd name="T0" fmla="*/ 910 w 1135"/>
              <a:gd name="T1" fmla="*/ 216 h 441"/>
              <a:gd name="T2" fmla="*/ 1135 w 1135"/>
              <a:gd name="T3" fmla="*/ 216 h 441"/>
              <a:gd name="T4" fmla="*/ 1022 w 1135"/>
              <a:gd name="T5" fmla="*/ 277 h 441"/>
              <a:gd name="T6" fmla="*/ 1022 w 1135"/>
              <a:gd name="T7" fmla="*/ 155 h 441"/>
              <a:gd name="T8" fmla="*/ 1022 w 1135"/>
              <a:gd name="T9" fmla="*/ 277 h 441"/>
              <a:gd name="T10" fmla="*/ 275 w 1135"/>
              <a:gd name="T11" fmla="*/ 107 h 441"/>
              <a:gd name="T12" fmla="*/ 232 w 1135"/>
              <a:gd name="T13" fmla="*/ 219 h 441"/>
              <a:gd name="T14" fmla="*/ 164 w 1135"/>
              <a:gd name="T15" fmla="*/ 101 h 441"/>
              <a:gd name="T16" fmla="*/ 151 w 1135"/>
              <a:gd name="T17" fmla="*/ 106 h 441"/>
              <a:gd name="T18" fmla="*/ 58 w 1135"/>
              <a:gd name="T19" fmla="*/ 113 h 441"/>
              <a:gd name="T20" fmla="*/ 8 w 1135"/>
              <a:gd name="T21" fmla="*/ 107 h 441"/>
              <a:gd name="T22" fmla="*/ 69 w 1135"/>
              <a:gd name="T23" fmla="*/ 326 h 441"/>
              <a:gd name="T24" fmla="*/ 83 w 1135"/>
              <a:gd name="T25" fmla="*/ 332 h 441"/>
              <a:gd name="T26" fmla="*/ 162 w 1135"/>
              <a:gd name="T27" fmla="*/ 193 h 441"/>
              <a:gd name="T28" fmla="*/ 241 w 1135"/>
              <a:gd name="T29" fmla="*/ 332 h 441"/>
              <a:gd name="T30" fmla="*/ 255 w 1135"/>
              <a:gd name="T31" fmla="*/ 326 h 441"/>
              <a:gd name="T32" fmla="*/ 316 w 1135"/>
              <a:gd name="T33" fmla="*/ 107 h 441"/>
              <a:gd name="T34" fmla="*/ 371 w 1135"/>
              <a:gd name="T35" fmla="*/ 107 h 441"/>
              <a:gd name="T36" fmla="*/ 362 w 1135"/>
              <a:gd name="T37" fmla="*/ 316 h 441"/>
              <a:gd name="T38" fmla="*/ 413 w 1135"/>
              <a:gd name="T39" fmla="*/ 326 h 441"/>
              <a:gd name="T40" fmla="*/ 423 w 1135"/>
              <a:gd name="T41" fmla="*/ 117 h 441"/>
              <a:gd name="T42" fmla="*/ 596 w 1135"/>
              <a:gd name="T43" fmla="*/ 101 h 441"/>
              <a:gd name="T44" fmla="*/ 522 w 1135"/>
              <a:gd name="T45" fmla="*/ 133 h 441"/>
              <a:gd name="T46" fmla="*/ 506 w 1135"/>
              <a:gd name="T47" fmla="*/ 107 h 441"/>
              <a:gd name="T48" fmla="*/ 477 w 1135"/>
              <a:gd name="T49" fmla="*/ 117 h 441"/>
              <a:gd name="T50" fmla="*/ 486 w 1135"/>
              <a:gd name="T51" fmla="*/ 441 h 441"/>
              <a:gd name="T52" fmla="*/ 538 w 1135"/>
              <a:gd name="T53" fmla="*/ 432 h 441"/>
              <a:gd name="T54" fmla="*/ 596 w 1135"/>
              <a:gd name="T55" fmla="*/ 332 h 441"/>
              <a:gd name="T56" fmla="*/ 596 w 1135"/>
              <a:gd name="T57" fmla="*/ 101 h 441"/>
              <a:gd name="T58" fmla="*/ 538 w 1135"/>
              <a:gd name="T59" fmla="*/ 265 h 441"/>
              <a:gd name="T60" fmla="*/ 584 w 1135"/>
              <a:gd name="T61" fmla="*/ 155 h 441"/>
              <a:gd name="T62" fmla="*/ 584 w 1135"/>
              <a:gd name="T63" fmla="*/ 277 h 441"/>
              <a:gd name="T64" fmla="*/ 792 w 1135"/>
              <a:gd name="T65" fmla="*/ 133 h 441"/>
              <a:gd name="T66" fmla="*/ 776 w 1135"/>
              <a:gd name="T67" fmla="*/ 107 h 441"/>
              <a:gd name="T68" fmla="*/ 747 w 1135"/>
              <a:gd name="T69" fmla="*/ 117 h 441"/>
              <a:gd name="T70" fmla="*/ 757 w 1135"/>
              <a:gd name="T71" fmla="*/ 326 h 441"/>
              <a:gd name="T72" fmla="*/ 808 w 1135"/>
              <a:gd name="T73" fmla="*/ 316 h 441"/>
              <a:gd name="T74" fmla="*/ 870 w 1135"/>
              <a:gd name="T75" fmla="*/ 159 h 441"/>
              <a:gd name="T76" fmla="*/ 897 w 1135"/>
              <a:gd name="T77" fmla="*/ 122 h 441"/>
              <a:gd name="T78" fmla="*/ 401 w 1135"/>
              <a:gd name="T79" fmla="*/ 4 h 441"/>
              <a:gd name="T80" fmla="*/ 383 w 1135"/>
              <a:gd name="T81" fmla="*/ 70 h 441"/>
              <a:gd name="T82" fmla="*/ 401 w 1135"/>
              <a:gd name="T83" fmla="*/ 4 h 4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135" h="441">
                <a:moveTo>
                  <a:pt x="1022" y="101"/>
                </a:moveTo>
                <a:cubicBezTo>
                  <a:pt x="960" y="101"/>
                  <a:pt x="910" y="152"/>
                  <a:pt x="910" y="216"/>
                </a:cubicBezTo>
                <a:cubicBezTo>
                  <a:pt x="910" y="280"/>
                  <a:pt x="960" y="332"/>
                  <a:pt x="1022" y="332"/>
                </a:cubicBezTo>
                <a:cubicBezTo>
                  <a:pt x="1084" y="332"/>
                  <a:pt x="1135" y="280"/>
                  <a:pt x="1135" y="216"/>
                </a:cubicBezTo>
                <a:cubicBezTo>
                  <a:pt x="1135" y="152"/>
                  <a:pt x="1084" y="101"/>
                  <a:pt x="1022" y="101"/>
                </a:cubicBezTo>
                <a:close/>
                <a:moveTo>
                  <a:pt x="1022" y="277"/>
                </a:moveTo>
                <a:cubicBezTo>
                  <a:pt x="990" y="277"/>
                  <a:pt x="964" y="250"/>
                  <a:pt x="964" y="216"/>
                </a:cubicBezTo>
                <a:cubicBezTo>
                  <a:pt x="964" y="183"/>
                  <a:pt x="990" y="155"/>
                  <a:pt x="1022" y="155"/>
                </a:cubicBezTo>
                <a:cubicBezTo>
                  <a:pt x="1054" y="155"/>
                  <a:pt x="1080" y="183"/>
                  <a:pt x="1080" y="216"/>
                </a:cubicBezTo>
                <a:cubicBezTo>
                  <a:pt x="1080" y="250"/>
                  <a:pt x="1054" y="277"/>
                  <a:pt x="1022" y="277"/>
                </a:cubicBezTo>
                <a:close/>
                <a:moveTo>
                  <a:pt x="316" y="107"/>
                </a:moveTo>
                <a:cubicBezTo>
                  <a:pt x="275" y="107"/>
                  <a:pt x="275" y="107"/>
                  <a:pt x="275" y="107"/>
                </a:cubicBezTo>
                <a:cubicBezTo>
                  <a:pt x="271" y="107"/>
                  <a:pt x="268" y="110"/>
                  <a:pt x="266" y="113"/>
                </a:cubicBezTo>
                <a:cubicBezTo>
                  <a:pt x="232" y="219"/>
                  <a:pt x="232" y="219"/>
                  <a:pt x="232" y="219"/>
                </a:cubicBezTo>
                <a:cubicBezTo>
                  <a:pt x="174" y="106"/>
                  <a:pt x="174" y="106"/>
                  <a:pt x="174" y="106"/>
                </a:cubicBezTo>
                <a:cubicBezTo>
                  <a:pt x="172" y="103"/>
                  <a:pt x="168" y="101"/>
                  <a:pt x="164" y="101"/>
                </a:cubicBezTo>
                <a:cubicBezTo>
                  <a:pt x="160" y="101"/>
                  <a:pt x="160" y="101"/>
                  <a:pt x="160" y="101"/>
                </a:cubicBezTo>
                <a:cubicBezTo>
                  <a:pt x="156" y="101"/>
                  <a:pt x="152" y="103"/>
                  <a:pt x="151" y="106"/>
                </a:cubicBezTo>
                <a:cubicBezTo>
                  <a:pt x="92" y="219"/>
                  <a:pt x="92" y="219"/>
                  <a:pt x="92" y="219"/>
                </a:cubicBezTo>
                <a:cubicBezTo>
                  <a:pt x="58" y="113"/>
                  <a:pt x="58" y="113"/>
                  <a:pt x="58" y="113"/>
                </a:cubicBezTo>
                <a:cubicBezTo>
                  <a:pt x="57" y="110"/>
                  <a:pt x="53" y="107"/>
                  <a:pt x="49" y="107"/>
                </a:cubicBezTo>
                <a:cubicBezTo>
                  <a:pt x="8" y="107"/>
                  <a:pt x="8" y="107"/>
                  <a:pt x="8" y="107"/>
                </a:cubicBezTo>
                <a:cubicBezTo>
                  <a:pt x="3" y="107"/>
                  <a:pt x="0" y="111"/>
                  <a:pt x="1" y="116"/>
                </a:cubicBezTo>
                <a:cubicBezTo>
                  <a:pt x="69" y="326"/>
                  <a:pt x="69" y="326"/>
                  <a:pt x="69" y="326"/>
                </a:cubicBezTo>
                <a:cubicBezTo>
                  <a:pt x="70" y="329"/>
                  <a:pt x="74" y="332"/>
                  <a:pt x="77" y="332"/>
                </a:cubicBezTo>
                <a:cubicBezTo>
                  <a:pt x="83" y="332"/>
                  <a:pt x="83" y="332"/>
                  <a:pt x="83" y="332"/>
                </a:cubicBezTo>
                <a:cubicBezTo>
                  <a:pt x="87" y="332"/>
                  <a:pt x="91" y="329"/>
                  <a:pt x="93" y="326"/>
                </a:cubicBezTo>
                <a:cubicBezTo>
                  <a:pt x="162" y="193"/>
                  <a:pt x="162" y="193"/>
                  <a:pt x="162" y="193"/>
                </a:cubicBezTo>
                <a:cubicBezTo>
                  <a:pt x="231" y="326"/>
                  <a:pt x="231" y="326"/>
                  <a:pt x="231" y="326"/>
                </a:cubicBezTo>
                <a:cubicBezTo>
                  <a:pt x="233" y="329"/>
                  <a:pt x="237" y="332"/>
                  <a:pt x="241" y="332"/>
                </a:cubicBezTo>
                <a:cubicBezTo>
                  <a:pt x="247" y="332"/>
                  <a:pt x="247" y="332"/>
                  <a:pt x="247" y="332"/>
                </a:cubicBezTo>
                <a:cubicBezTo>
                  <a:pt x="250" y="332"/>
                  <a:pt x="254" y="329"/>
                  <a:pt x="255" y="326"/>
                </a:cubicBezTo>
                <a:cubicBezTo>
                  <a:pt x="323" y="116"/>
                  <a:pt x="323" y="116"/>
                  <a:pt x="323" y="116"/>
                </a:cubicBezTo>
                <a:cubicBezTo>
                  <a:pt x="325" y="111"/>
                  <a:pt x="322" y="107"/>
                  <a:pt x="316" y="107"/>
                </a:cubicBezTo>
                <a:close/>
                <a:moveTo>
                  <a:pt x="413" y="107"/>
                </a:moveTo>
                <a:cubicBezTo>
                  <a:pt x="371" y="107"/>
                  <a:pt x="371" y="107"/>
                  <a:pt x="371" y="107"/>
                </a:cubicBezTo>
                <a:cubicBezTo>
                  <a:pt x="366" y="107"/>
                  <a:pt x="362" y="111"/>
                  <a:pt x="362" y="117"/>
                </a:cubicBezTo>
                <a:cubicBezTo>
                  <a:pt x="362" y="316"/>
                  <a:pt x="362" y="316"/>
                  <a:pt x="362" y="316"/>
                </a:cubicBezTo>
                <a:cubicBezTo>
                  <a:pt x="362" y="321"/>
                  <a:pt x="366" y="326"/>
                  <a:pt x="371" y="326"/>
                </a:cubicBezTo>
                <a:cubicBezTo>
                  <a:pt x="413" y="326"/>
                  <a:pt x="413" y="326"/>
                  <a:pt x="413" y="326"/>
                </a:cubicBezTo>
                <a:cubicBezTo>
                  <a:pt x="418" y="326"/>
                  <a:pt x="423" y="321"/>
                  <a:pt x="423" y="316"/>
                </a:cubicBezTo>
                <a:cubicBezTo>
                  <a:pt x="423" y="117"/>
                  <a:pt x="423" y="117"/>
                  <a:pt x="423" y="117"/>
                </a:cubicBezTo>
                <a:cubicBezTo>
                  <a:pt x="423" y="111"/>
                  <a:pt x="418" y="107"/>
                  <a:pt x="413" y="107"/>
                </a:cubicBezTo>
                <a:close/>
                <a:moveTo>
                  <a:pt x="596" y="101"/>
                </a:moveTo>
                <a:cubicBezTo>
                  <a:pt x="567" y="101"/>
                  <a:pt x="541" y="113"/>
                  <a:pt x="522" y="133"/>
                </a:cubicBezTo>
                <a:cubicBezTo>
                  <a:pt x="522" y="133"/>
                  <a:pt x="522" y="133"/>
                  <a:pt x="522" y="133"/>
                </a:cubicBezTo>
                <a:cubicBezTo>
                  <a:pt x="514" y="113"/>
                  <a:pt x="514" y="113"/>
                  <a:pt x="514" y="113"/>
                </a:cubicBezTo>
                <a:cubicBezTo>
                  <a:pt x="513" y="110"/>
                  <a:pt x="509" y="107"/>
                  <a:pt x="506" y="107"/>
                </a:cubicBezTo>
                <a:cubicBezTo>
                  <a:pt x="486" y="107"/>
                  <a:pt x="486" y="107"/>
                  <a:pt x="486" y="107"/>
                </a:cubicBezTo>
                <a:cubicBezTo>
                  <a:pt x="481" y="107"/>
                  <a:pt x="477" y="111"/>
                  <a:pt x="477" y="117"/>
                </a:cubicBezTo>
                <a:cubicBezTo>
                  <a:pt x="477" y="432"/>
                  <a:pt x="477" y="432"/>
                  <a:pt x="477" y="432"/>
                </a:cubicBezTo>
                <a:cubicBezTo>
                  <a:pt x="477" y="437"/>
                  <a:pt x="481" y="441"/>
                  <a:pt x="486" y="441"/>
                </a:cubicBezTo>
                <a:cubicBezTo>
                  <a:pt x="528" y="441"/>
                  <a:pt x="528" y="441"/>
                  <a:pt x="528" y="441"/>
                </a:cubicBezTo>
                <a:cubicBezTo>
                  <a:pt x="533" y="441"/>
                  <a:pt x="538" y="437"/>
                  <a:pt x="538" y="432"/>
                </a:cubicBezTo>
                <a:cubicBezTo>
                  <a:pt x="538" y="322"/>
                  <a:pt x="538" y="322"/>
                  <a:pt x="538" y="322"/>
                </a:cubicBezTo>
                <a:cubicBezTo>
                  <a:pt x="555" y="328"/>
                  <a:pt x="575" y="332"/>
                  <a:pt x="596" y="332"/>
                </a:cubicBezTo>
                <a:cubicBezTo>
                  <a:pt x="654" y="332"/>
                  <a:pt x="702" y="280"/>
                  <a:pt x="702" y="216"/>
                </a:cubicBezTo>
                <a:cubicBezTo>
                  <a:pt x="702" y="152"/>
                  <a:pt x="654" y="101"/>
                  <a:pt x="596" y="101"/>
                </a:cubicBezTo>
                <a:close/>
                <a:moveTo>
                  <a:pt x="584" y="277"/>
                </a:moveTo>
                <a:cubicBezTo>
                  <a:pt x="567" y="277"/>
                  <a:pt x="551" y="273"/>
                  <a:pt x="538" y="265"/>
                </a:cubicBezTo>
                <a:cubicBezTo>
                  <a:pt x="538" y="182"/>
                  <a:pt x="538" y="182"/>
                  <a:pt x="538" y="182"/>
                </a:cubicBezTo>
                <a:cubicBezTo>
                  <a:pt x="548" y="166"/>
                  <a:pt x="565" y="155"/>
                  <a:pt x="584" y="155"/>
                </a:cubicBezTo>
                <a:cubicBezTo>
                  <a:pt x="615" y="155"/>
                  <a:pt x="640" y="183"/>
                  <a:pt x="640" y="216"/>
                </a:cubicBezTo>
                <a:cubicBezTo>
                  <a:pt x="640" y="250"/>
                  <a:pt x="615" y="277"/>
                  <a:pt x="584" y="277"/>
                </a:cubicBezTo>
                <a:close/>
                <a:moveTo>
                  <a:pt x="856" y="101"/>
                </a:moveTo>
                <a:cubicBezTo>
                  <a:pt x="816" y="101"/>
                  <a:pt x="792" y="133"/>
                  <a:pt x="792" y="133"/>
                </a:cubicBezTo>
                <a:cubicBezTo>
                  <a:pt x="785" y="113"/>
                  <a:pt x="785" y="113"/>
                  <a:pt x="785" y="113"/>
                </a:cubicBezTo>
                <a:cubicBezTo>
                  <a:pt x="784" y="110"/>
                  <a:pt x="780" y="107"/>
                  <a:pt x="776" y="107"/>
                </a:cubicBezTo>
                <a:cubicBezTo>
                  <a:pt x="757" y="107"/>
                  <a:pt x="757" y="107"/>
                  <a:pt x="757" y="107"/>
                </a:cubicBezTo>
                <a:cubicBezTo>
                  <a:pt x="752" y="107"/>
                  <a:pt x="747" y="111"/>
                  <a:pt x="747" y="117"/>
                </a:cubicBezTo>
                <a:cubicBezTo>
                  <a:pt x="747" y="316"/>
                  <a:pt x="747" y="316"/>
                  <a:pt x="747" y="316"/>
                </a:cubicBezTo>
                <a:cubicBezTo>
                  <a:pt x="747" y="321"/>
                  <a:pt x="752" y="326"/>
                  <a:pt x="757" y="326"/>
                </a:cubicBezTo>
                <a:cubicBezTo>
                  <a:pt x="799" y="326"/>
                  <a:pt x="799" y="326"/>
                  <a:pt x="799" y="326"/>
                </a:cubicBezTo>
                <a:cubicBezTo>
                  <a:pt x="804" y="326"/>
                  <a:pt x="808" y="321"/>
                  <a:pt x="808" y="316"/>
                </a:cubicBezTo>
                <a:cubicBezTo>
                  <a:pt x="808" y="176"/>
                  <a:pt x="808" y="176"/>
                  <a:pt x="808" y="176"/>
                </a:cubicBezTo>
                <a:cubicBezTo>
                  <a:pt x="833" y="147"/>
                  <a:pt x="864" y="157"/>
                  <a:pt x="870" y="159"/>
                </a:cubicBezTo>
                <a:cubicBezTo>
                  <a:pt x="876" y="162"/>
                  <a:pt x="881" y="159"/>
                  <a:pt x="883" y="155"/>
                </a:cubicBezTo>
                <a:cubicBezTo>
                  <a:pt x="885" y="150"/>
                  <a:pt x="894" y="130"/>
                  <a:pt x="897" y="122"/>
                </a:cubicBezTo>
                <a:cubicBezTo>
                  <a:pt x="901" y="114"/>
                  <a:pt x="896" y="101"/>
                  <a:pt x="856" y="101"/>
                </a:cubicBezTo>
                <a:close/>
                <a:moveTo>
                  <a:pt x="401" y="4"/>
                </a:moveTo>
                <a:cubicBezTo>
                  <a:pt x="383" y="0"/>
                  <a:pt x="364" y="10"/>
                  <a:pt x="360" y="28"/>
                </a:cubicBezTo>
                <a:cubicBezTo>
                  <a:pt x="355" y="46"/>
                  <a:pt x="365" y="65"/>
                  <a:pt x="383" y="70"/>
                </a:cubicBezTo>
                <a:cubicBezTo>
                  <a:pt x="401" y="74"/>
                  <a:pt x="420" y="64"/>
                  <a:pt x="425" y="46"/>
                </a:cubicBezTo>
                <a:cubicBezTo>
                  <a:pt x="430" y="28"/>
                  <a:pt x="419" y="9"/>
                  <a:pt x="401" y="4"/>
                </a:cubicBezTo>
                <a:close/>
              </a:path>
            </a:pathLst>
          </a:custGeom>
          <a:solidFill>
            <a:srgbClr val="34195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Box 53">
            <a:extLst/>
          </p:cNvPr>
          <p:cNvSpPr txBox="1"/>
          <p:nvPr userDrawn="1"/>
        </p:nvSpPr>
        <p:spPr>
          <a:xfrm>
            <a:off x="8264669" y="4933519"/>
            <a:ext cx="613587" cy="109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confidential</a:t>
            </a:r>
          </a:p>
        </p:txBody>
      </p:sp>
      <p:sp>
        <p:nvSpPr>
          <p:cNvPr id="55" name="Shape 257"/>
          <p:cNvSpPr txBox="1">
            <a:spLocks/>
          </p:cNvSpPr>
          <p:nvPr userDrawn="1"/>
        </p:nvSpPr>
        <p:spPr>
          <a:xfrm>
            <a:off x="8869969" y="4930742"/>
            <a:ext cx="259712" cy="194925"/>
          </a:xfrm>
          <a:prstGeom prst="rect">
            <a:avLst/>
          </a:prstGeom>
          <a:noFill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vert="horz" lIns="0" tIns="45720" rIns="0" bIns="45720" rtlCol="0" anchor="ctr"/>
          <a:lstStyle>
            <a:defPPr>
              <a:defRPr lang="en-US"/>
            </a:defPPr>
            <a:lvl1pPr algn="ctr">
              <a:defRPr sz="600" b="0" u="none">
                <a:solidFill>
                  <a:schemeClr val="accent2"/>
                </a:solidFill>
                <a:latin typeface="Arial" pitchFamily="34" charset="0"/>
                <a:cs typeface="Arial" pitchFamily="34" charset="0"/>
              </a:defRPr>
            </a:lvl1pPr>
            <a:lvl2pPr marL="0" marR="0" indent="228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lvl="0"/>
            <a:fld id="{86CB4B4D-7CA3-9044-876B-883B54F8677D}" type="slidenum">
              <a:rPr lang="en-GB" noProof="0" smtClean="0"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pPr lvl="0"/>
              <a:t>‹#›</a:t>
            </a:fld>
            <a:endParaRPr lang="en-GB" noProof="0" dirty="0"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</p:txBody>
      </p:sp>
      <p:cxnSp>
        <p:nvCxnSpPr>
          <p:cNvPr id="42" name="Lige forbindelse 8">
            <a:extLst/>
          </p:cNvPr>
          <p:cNvCxnSpPr>
            <a:cxnSpLocks/>
          </p:cNvCxnSpPr>
          <p:nvPr userDrawn="1"/>
        </p:nvCxnSpPr>
        <p:spPr>
          <a:xfrm>
            <a:off x="7899751" y="4924622"/>
            <a:ext cx="1246648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/>
          <p:cNvGrpSpPr/>
          <p:nvPr userDrawn="1"/>
        </p:nvGrpSpPr>
        <p:grpSpPr>
          <a:xfrm>
            <a:off x="71948" y="4978614"/>
            <a:ext cx="503788" cy="94721"/>
            <a:chOff x="6014087" y="4646472"/>
            <a:chExt cx="503788" cy="94721"/>
          </a:xfrm>
        </p:grpSpPr>
        <p:sp>
          <p:nvSpPr>
            <p:cNvPr id="48" name="Oval 47">
              <a:extLst/>
            </p:cNvPr>
            <p:cNvSpPr>
              <a:spLocks noChangeArrowheads="1"/>
            </p:cNvSpPr>
            <p:nvPr/>
          </p:nvSpPr>
          <p:spPr bwMode="auto">
            <a:xfrm flipH="1">
              <a:off x="6423171" y="4646472"/>
              <a:ext cx="94704" cy="9472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r>
                <a:rPr lang="en-US" dirty="0"/>
                <a:t> </a:t>
              </a:r>
            </a:p>
          </p:txBody>
        </p:sp>
        <p:sp>
          <p:nvSpPr>
            <p:cNvPr id="49" name="Oval 48">
              <a:extLst/>
            </p:cNvPr>
            <p:cNvSpPr>
              <a:spLocks noChangeArrowheads="1"/>
            </p:cNvSpPr>
            <p:nvPr/>
          </p:nvSpPr>
          <p:spPr bwMode="auto">
            <a:xfrm flipH="1">
              <a:off x="6320900" y="4646472"/>
              <a:ext cx="94704" cy="9472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Oval 49">
              <a:extLst/>
            </p:cNvPr>
            <p:cNvSpPr>
              <a:spLocks noChangeArrowheads="1"/>
            </p:cNvSpPr>
            <p:nvPr/>
          </p:nvSpPr>
          <p:spPr bwMode="auto">
            <a:xfrm flipH="1">
              <a:off x="6218629" y="4646472"/>
              <a:ext cx="94704" cy="94721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Oval 50">
              <a:extLst/>
            </p:cNvPr>
            <p:cNvSpPr>
              <a:spLocks noChangeArrowheads="1"/>
            </p:cNvSpPr>
            <p:nvPr/>
          </p:nvSpPr>
          <p:spPr bwMode="auto">
            <a:xfrm flipH="1">
              <a:off x="6116358" y="4646472"/>
              <a:ext cx="94704" cy="9472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Oval 51">
              <a:extLst/>
            </p:cNvPr>
            <p:cNvSpPr>
              <a:spLocks noChangeArrowheads="1"/>
            </p:cNvSpPr>
            <p:nvPr/>
          </p:nvSpPr>
          <p:spPr bwMode="auto">
            <a:xfrm flipH="1">
              <a:off x="6014087" y="4646472"/>
              <a:ext cx="94704" cy="94721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="" xmlns:p14="http://schemas.microsoft.com/office/powerpoint/2010/main" val="1102329290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orient="horz" pos="1620">
          <p15:clr>
            <a:srgbClr val="FBAE40"/>
          </p15:clr>
        </p15:guide>
        <p15:guide id="2" pos="168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Bullet points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277584" y="254000"/>
            <a:ext cx="5245100" cy="914400"/>
          </a:xfrm>
          <a:prstGeom prst="rect">
            <a:avLst/>
          </a:prstGeom>
          <a:noFill/>
        </p:spPr>
        <p:txBody>
          <a:bodyPr wrap="square" lIns="0" rtlCol="0" anchor="t" anchorCtr="0">
            <a:noAutofit/>
          </a:bodyPr>
          <a:lstStyle>
            <a:lvl1pPr marL="0" algn="l">
              <a:lnSpc>
                <a:spcPct val="98000"/>
              </a:lnSpc>
              <a:tabLst>
                <a:tab pos="457200" algn="l"/>
              </a:tabLst>
              <a:defRPr lang="en-US" sz="2600" u="sng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lvl="0" algn="l"/>
            <a:r>
              <a:rPr lang="en-US" dirty="0"/>
              <a:t>Click to add title</a:t>
            </a:r>
            <a:br>
              <a:rPr lang="en-US" dirty="0"/>
            </a:br>
            <a:r>
              <a:rPr lang="en-US" dirty="0"/>
              <a:t>in two lines</a:t>
            </a:r>
          </a:p>
        </p:txBody>
      </p:sp>
      <p:sp>
        <p:nvSpPr>
          <p:cNvPr id="24" name="Text Placeholder 38"/>
          <p:cNvSpPr>
            <a:spLocks noGrp="1"/>
          </p:cNvSpPr>
          <p:nvPr>
            <p:ph type="body" sz="quarter" idx="15" hasCustomPrompt="1"/>
          </p:nvPr>
        </p:nvSpPr>
        <p:spPr>
          <a:xfrm>
            <a:off x="203199" y="2806142"/>
            <a:ext cx="337820" cy="336930"/>
          </a:xfrm>
          <a:prstGeom prst="ellipse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Font typeface="Arial" pitchFamily="34" charset="0"/>
              <a:buNone/>
              <a:defRPr sz="1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27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579281" y="2903314"/>
            <a:ext cx="2089075" cy="390893"/>
          </a:xfrm>
        </p:spPr>
        <p:txBody>
          <a:bodyPr tIns="0"/>
          <a:lstStyle>
            <a:lvl1pPr marL="0" indent="0" algn="l" defTabSz="18288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000" b="0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t-BR" dirty="0"/>
              <a:t>Duis rutrum vestibulum ornare. Integer cursus eu elit mollis suscipit</a:t>
            </a:r>
          </a:p>
        </p:txBody>
      </p:sp>
      <p:sp>
        <p:nvSpPr>
          <p:cNvPr id="28" name="Text Placeholder 38"/>
          <p:cNvSpPr>
            <a:spLocks noGrp="1"/>
          </p:cNvSpPr>
          <p:nvPr>
            <p:ph type="body" sz="quarter" idx="16" hasCustomPrompt="1"/>
          </p:nvPr>
        </p:nvSpPr>
        <p:spPr>
          <a:xfrm>
            <a:off x="2794448" y="2806142"/>
            <a:ext cx="337820" cy="336930"/>
          </a:xfrm>
          <a:prstGeom prst="ellipse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Font typeface="Arial" pitchFamily="34" charset="0"/>
              <a:buNone/>
              <a:defRPr sz="1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29" name="Text Placeholder 2"/>
          <p:cNvSpPr>
            <a:spLocks noGrp="1"/>
          </p:cNvSpPr>
          <p:nvPr>
            <p:ph type="body" sz="quarter" idx="17" hasCustomPrompt="1"/>
          </p:nvPr>
        </p:nvSpPr>
        <p:spPr>
          <a:xfrm>
            <a:off x="3170530" y="2687409"/>
            <a:ext cx="2089075" cy="182563"/>
          </a:xfrm>
        </p:spPr>
        <p:txBody>
          <a:bodyPr tIns="0" bIns="0" anchor="ctr" anchorCtr="0"/>
          <a:lstStyle>
            <a:lvl1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200" b="1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Bullet point</a:t>
            </a:r>
          </a:p>
        </p:txBody>
      </p:sp>
      <p:sp>
        <p:nvSpPr>
          <p:cNvPr id="30" name="Text Placeholder 2"/>
          <p:cNvSpPr>
            <a:spLocks noGrp="1"/>
          </p:cNvSpPr>
          <p:nvPr>
            <p:ph type="body" sz="quarter" idx="18" hasCustomPrompt="1"/>
          </p:nvPr>
        </p:nvSpPr>
        <p:spPr>
          <a:xfrm>
            <a:off x="3170530" y="2903314"/>
            <a:ext cx="2089075" cy="390893"/>
          </a:xfrm>
        </p:spPr>
        <p:txBody>
          <a:bodyPr tIns="0"/>
          <a:lstStyle>
            <a:lvl1pPr marL="0" indent="0" algn="l" defTabSz="18288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000" b="0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t-BR" dirty="0"/>
              <a:t>Duis rutrum vestibulum ornare. Integer cursus eu elit mollis suscipit</a:t>
            </a:r>
          </a:p>
        </p:txBody>
      </p:sp>
      <p:sp>
        <p:nvSpPr>
          <p:cNvPr id="31" name="Text Placeholder 38"/>
          <p:cNvSpPr>
            <a:spLocks noGrp="1"/>
          </p:cNvSpPr>
          <p:nvPr>
            <p:ph type="body" sz="quarter" idx="19" hasCustomPrompt="1"/>
          </p:nvPr>
        </p:nvSpPr>
        <p:spPr>
          <a:xfrm>
            <a:off x="203199" y="3890030"/>
            <a:ext cx="337820" cy="336930"/>
          </a:xfrm>
          <a:prstGeom prst="ellipse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Font typeface="Arial" pitchFamily="34" charset="0"/>
              <a:buNone/>
              <a:defRPr sz="1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32" name="Text Placeholder 2"/>
          <p:cNvSpPr>
            <a:spLocks noGrp="1"/>
          </p:cNvSpPr>
          <p:nvPr>
            <p:ph type="body" sz="quarter" idx="20" hasCustomPrompt="1"/>
          </p:nvPr>
        </p:nvSpPr>
        <p:spPr>
          <a:xfrm>
            <a:off x="579281" y="3771297"/>
            <a:ext cx="2089075" cy="182563"/>
          </a:xfrm>
        </p:spPr>
        <p:txBody>
          <a:bodyPr tIns="0" bIns="0" anchor="ctr" anchorCtr="0"/>
          <a:lstStyle>
            <a:lvl1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200" b="1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Bullet point</a:t>
            </a:r>
          </a:p>
        </p:txBody>
      </p:sp>
      <p:sp>
        <p:nvSpPr>
          <p:cNvPr id="43" name="Text Placeholder 2"/>
          <p:cNvSpPr>
            <a:spLocks noGrp="1"/>
          </p:cNvSpPr>
          <p:nvPr>
            <p:ph type="body" sz="quarter" idx="21" hasCustomPrompt="1"/>
          </p:nvPr>
        </p:nvSpPr>
        <p:spPr>
          <a:xfrm>
            <a:off x="579281" y="3987202"/>
            <a:ext cx="2089075" cy="390893"/>
          </a:xfrm>
        </p:spPr>
        <p:txBody>
          <a:bodyPr tIns="0"/>
          <a:lstStyle>
            <a:lvl1pPr marL="0" indent="0" algn="l" defTabSz="18288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000" b="0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t-BR" dirty="0"/>
              <a:t>Duis rutrum vestibulum ornare. Integer cursus eu elit mollis suscipit</a:t>
            </a:r>
          </a:p>
        </p:txBody>
      </p:sp>
      <p:sp>
        <p:nvSpPr>
          <p:cNvPr id="44" name="Text Placeholder 38"/>
          <p:cNvSpPr>
            <a:spLocks noGrp="1"/>
          </p:cNvSpPr>
          <p:nvPr>
            <p:ph type="body" sz="quarter" idx="22" hasCustomPrompt="1"/>
          </p:nvPr>
        </p:nvSpPr>
        <p:spPr>
          <a:xfrm>
            <a:off x="2794448" y="3890030"/>
            <a:ext cx="337820" cy="336930"/>
          </a:xfrm>
          <a:prstGeom prst="ellipse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Font typeface="Arial" pitchFamily="34" charset="0"/>
              <a:buNone/>
              <a:defRPr sz="1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4</a:t>
            </a:r>
          </a:p>
        </p:txBody>
      </p:sp>
      <p:sp>
        <p:nvSpPr>
          <p:cNvPr id="45" name="Text Placeholder 2"/>
          <p:cNvSpPr>
            <a:spLocks noGrp="1"/>
          </p:cNvSpPr>
          <p:nvPr>
            <p:ph type="body" sz="quarter" idx="23" hasCustomPrompt="1"/>
          </p:nvPr>
        </p:nvSpPr>
        <p:spPr>
          <a:xfrm>
            <a:off x="3170530" y="3771297"/>
            <a:ext cx="2089075" cy="182563"/>
          </a:xfrm>
        </p:spPr>
        <p:txBody>
          <a:bodyPr tIns="0" bIns="0" anchor="ctr" anchorCtr="0"/>
          <a:lstStyle>
            <a:lvl1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200" b="1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Bullet point</a:t>
            </a:r>
          </a:p>
        </p:txBody>
      </p:sp>
      <p:sp>
        <p:nvSpPr>
          <p:cNvPr id="46" name="Text Placeholder 2"/>
          <p:cNvSpPr>
            <a:spLocks noGrp="1"/>
          </p:cNvSpPr>
          <p:nvPr>
            <p:ph type="body" sz="quarter" idx="24" hasCustomPrompt="1"/>
          </p:nvPr>
        </p:nvSpPr>
        <p:spPr>
          <a:xfrm>
            <a:off x="3170530" y="3987202"/>
            <a:ext cx="2089075" cy="390893"/>
          </a:xfrm>
        </p:spPr>
        <p:txBody>
          <a:bodyPr tIns="0"/>
          <a:lstStyle>
            <a:lvl1pPr marL="0" indent="0" algn="l" defTabSz="18288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000" b="0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t-BR" dirty="0"/>
              <a:t>Duis rutrum vestibulum ornare. Integer cursus eu elit mollis suscipit</a:t>
            </a:r>
          </a:p>
        </p:txBody>
      </p:sp>
      <p:sp>
        <p:nvSpPr>
          <p:cNvPr id="4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277584" y="1295399"/>
            <a:ext cx="5056406" cy="685801"/>
          </a:xfrm>
        </p:spPr>
        <p:txBody>
          <a:bodyPr/>
          <a:lstStyle>
            <a:lvl1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200" b="0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Tempus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in,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augue</a:t>
            </a:r>
            <a:r>
              <a:rPr lang="en-US" dirty="0"/>
              <a:t> et </a:t>
            </a:r>
            <a:r>
              <a:rPr lang="en-US" dirty="0" err="1"/>
              <a:t>sapien</a:t>
            </a:r>
            <a:r>
              <a:rPr lang="en-US" dirty="0"/>
              <a:t>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. </a:t>
            </a:r>
            <a:r>
              <a:rPr lang="en-US" dirty="0" err="1"/>
              <a:t>Curabitur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.</a:t>
            </a:r>
          </a:p>
        </p:txBody>
      </p:sp>
      <p:sp>
        <p:nvSpPr>
          <p:cNvPr id="49" name="Text Placeholder 2"/>
          <p:cNvSpPr>
            <a:spLocks noGrp="1"/>
          </p:cNvSpPr>
          <p:nvPr>
            <p:ph type="body" sz="quarter" idx="25" hasCustomPrompt="1"/>
          </p:nvPr>
        </p:nvSpPr>
        <p:spPr>
          <a:xfrm>
            <a:off x="579281" y="2687409"/>
            <a:ext cx="2089075" cy="182563"/>
          </a:xfrm>
        </p:spPr>
        <p:txBody>
          <a:bodyPr tIns="0" bIns="0" anchor="ctr" anchorCtr="0"/>
          <a:lstStyle>
            <a:lvl1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200" b="1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Bullet point</a:t>
            </a:r>
          </a:p>
        </p:txBody>
      </p:sp>
      <p:sp>
        <p:nvSpPr>
          <p:cNvPr id="33" name="Picture Placeholder 9"/>
          <p:cNvSpPr>
            <a:spLocks noGrp="1"/>
          </p:cNvSpPr>
          <p:nvPr>
            <p:ph type="pic" sz="quarter" idx="27" hasCustomPrompt="1"/>
          </p:nvPr>
        </p:nvSpPr>
        <p:spPr>
          <a:xfrm>
            <a:off x="5562599" y="254000"/>
            <a:ext cx="3583799" cy="4572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FontTx/>
              <a:buNone/>
              <a:defRPr sz="14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lvl="0" indent="0" algn="ctr">
              <a:buFontTx/>
              <a:buNone/>
            </a:pPr>
            <a:r>
              <a:rPr lang="en-US" dirty="0"/>
              <a:t>Click icon to add image</a:t>
            </a:r>
          </a:p>
        </p:txBody>
      </p:sp>
      <p:sp>
        <p:nvSpPr>
          <p:cNvPr id="34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77584" y="59563"/>
            <a:ext cx="1001713" cy="123794"/>
          </a:xfrm>
        </p:spPr>
        <p:txBody>
          <a:bodyPr wrap="none" tIns="0" bIns="0" anchor="ctr" anchorCtr="0"/>
          <a:lstStyle>
            <a:lvl1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800" b="0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0.0 Section name</a:t>
            </a:r>
          </a:p>
        </p:txBody>
      </p:sp>
      <p:sp>
        <p:nvSpPr>
          <p:cNvPr id="50" name="Rectangle 49">
            <a:extLst/>
          </p:cNvPr>
          <p:cNvSpPr/>
          <p:nvPr userDrawn="1"/>
        </p:nvSpPr>
        <p:spPr>
          <a:xfrm>
            <a:off x="8903495" y="4975062"/>
            <a:ext cx="228600" cy="14287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1" name="Lige forbindelse 8">
            <a:extLst/>
          </p:cNvPr>
          <p:cNvCxnSpPr>
            <a:cxnSpLocks/>
          </p:cNvCxnSpPr>
          <p:nvPr userDrawn="1"/>
        </p:nvCxnSpPr>
        <p:spPr>
          <a:xfrm>
            <a:off x="7899751" y="4924622"/>
            <a:ext cx="1246648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Footer Placeholder 4">
            <a:extLst/>
          </p:cNvPr>
          <p:cNvSpPr txBox="1">
            <a:spLocks/>
          </p:cNvSpPr>
          <p:nvPr userDrawn="1"/>
        </p:nvSpPr>
        <p:spPr>
          <a:xfrm>
            <a:off x="7899751" y="4975673"/>
            <a:ext cx="83124" cy="111722"/>
          </a:xfrm>
          <a:prstGeom prst="rect">
            <a:avLst/>
          </a:prstGeom>
          <a:noFill/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700" b="0" u="none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</a:t>
            </a:r>
          </a:p>
        </p:txBody>
      </p:sp>
      <p:sp>
        <p:nvSpPr>
          <p:cNvPr id="59" name="Freeform 5">
            <a:extLst/>
          </p:cNvPr>
          <p:cNvSpPr>
            <a:spLocks noEditPoints="1"/>
          </p:cNvSpPr>
          <p:nvPr userDrawn="1"/>
        </p:nvSpPr>
        <p:spPr bwMode="auto">
          <a:xfrm>
            <a:off x="8002022" y="4978054"/>
            <a:ext cx="282581" cy="109457"/>
          </a:xfrm>
          <a:custGeom>
            <a:avLst/>
            <a:gdLst>
              <a:gd name="T0" fmla="*/ 910 w 1135"/>
              <a:gd name="T1" fmla="*/ 216 h 441"/>
              <a:gd name="T2" fmla="*/ 1135 w 1135"/>
              <a:gd name="T3" fmla="*/ 216 h 441"/>
              <a:gd name="T4" fmla="*/ 1022 w 1135"/>
              <a:gd name="T5" fmla="*/ 277 h 441"/>
              <a:gd name="T6" fmla="*/ 1022 w 1135"/>
              <a:gd name="T7" fmla="*/ 155 h 441"/>
              <a:gd name="T8" fmla="*/ 1022 w 1135"/>
              <a:gd name="T9" fmla="*/ 277 h 441"/>
              <a:gd name="T10" fmla="*/ 275 w 1135"/>
              <a:gd name="T11" fmla="*/ 107 h 441"/>
              <a:gd name="T12" fmla="*/ 232 w 1135"/>
              <a:gd name="T13" fmla="*/ 219 h 441"/>
              <a:gd name="T14" fmla="*/ 164 w 1135"/>
              <a:gd name="T15" fmla="*/ 101 h 441"/>
              <a:gd name="T16" fmla="*/ 151 w 1135"/>
              <a:gd name="T17" fmla="*/ 106 h 441"/>
              <a:gd name="T18" fmla="*/ 58 w 1135"/>
              <a:gd name="T19" fmla="*/ 113 h 441"/>
              <a:gd name="T20" fmla="*/ 8 w 1135"/>
              <a:gd name="T21" fmla="*/ 107 h 441"/>
              <a:gd name="T22" fmla="*/ 69 w 1135"/>
              <a:gd name="T23" fmla="*/ 326 h 441"/>
              <a:gd name="T24" fmla="*/ 83 w 1135"/>
              <a:gd name="T25" fmla="*/ 332 h 441"/>
              <a:gd name="T26" fmla="*/ 162 w 1135"/>
              <a:gd name="T27" fmla="*/ 193 h 441"/>
              <a:gd name="T28" fmla="*/ 241 w 1135"/>
              <a:gd name="T29" fmla="*/ 332 h 441"/>
              <a:gd name="T30" fmla="*/ 255 w 1135"/>
              <a:gd name="T31" fmla="*/ 326 h 441"/>
              <a:gd name="T32" fmla="*/ 316 w 1135"/>
              <a:gd name="T33" fmla="*/ 107 h 441"/>
              <a:gd name="T34" fmla="*/ 371 w 1135"/>
              <a:gd name="T35" fmla="*/ 107 h 441"/>
              <a:gd name="T36" fmla="*/ 362 w 1135"/>
              <a:gd name="T37" fmla="*/ 316 h 441"/>
              <a:gd name="T38" fmla="*/ 413 w 1135"/>
              <a:gd name="T39" fmla="*/ 326 h 441"/>
              <a:gd name="T40" fmla="*/ 423 w 1135"/>
              <a:gd name="T41" fmla="*/ 117 h 441"/>
              <a:gd name="T42" fmla="*/ 596 w 1135"/>
              <a:gd name="T43" fmla="*/ 101 h 441"/>
              <a:gd name="T44" fmla="*/ 522 w 1135"/>
              <a:gd name="T45" fmla="*/ 133 h 441"/>
              <a:gd name="T46" fmla="*/ 506 w 1135"/>
              <a:gd name="T47" fmla="*/ 107 h 441"/>
              <a:gd name="T48" fmla="*/ 477 w 1135"/>
              <a:gd name="T49" fmla="*/ 117 h 441"/>
              <a:gd name="T50" fmla="*/ 486 w 1135"/>
              <a:gd name="T51" fmla="*/ 441 h 441"/>
              <a:gd name="T52" fmla="*/ 538 w 1135"/>
              <a:gd name="T53" fmla="*/ 432 h 441"/>
              <a:gd name="T54" fmla="*/ 596 w 1135"/>
              <a:gd name="T55" fmla="*/ 332 h 441"/>
              <a:gd name="T56" fmla="*/ 596 w 1135"/>
              <a:gd name="T57" fmla="*/ 101 h 441"/>
              <a:gd name="T58" fmla="*/ 538 w 1135"/>
              <a:gd name="T59" fmla="*/ 265 h 441"/>
              <a:gd name="T60" fmla="*/ 584 w 1135"/>
              <a:gd name="T61" fmla="*/ 155 h 441"/>
              <a:gd name="T62" fmla="*/ 584 w 1135"/>
              <a:gd name="T63" fmla="*/ 277 h 441"/>
              <a:gd name="T64" fmla="*/ 792 w 1135"/>
              <a:gd name="T65" fmla="*/ 133 h 441"/>
              <a:gd name="T66" fmla="*/ 776 w 1135"/>
              <a:gd name="T67" fmla="*/ 107 h 441"/>
              <a:gd name="T68" fmla="*/ 747 w 1135"/>
              <a:gd name="T69" fmla="*/ 117 h 441"/>
              <a:gd name="T70" fmla="*/ 757 w 1135"/>
              <a:gd name="T71" fmla="*/ 326 h 441"/>
              <a:gd name="T72" fmla="*/ 808 w 1135"/>
              <a:gd name="T73" fmla="*/ 316 h 441"/>
              <a:gd name="T74" fmla="*/ 870 w 1135"/>
              <a:gd name="T75" fmla="*/ 159 h 441"/>
              <a:gd name="T76" fmla="*/ 897 w 1135"/>
              <a:gd name="T77" fmla="*/ 122 h 441"/>
              <a:gd name="T78" fmla="*/ 401 w 1135"/>
              <a:gd name="T79" fmla="*/ 4 h 441"/>
              <a:gd name="T80" fmla="*/ 383 w 1135"/>
              <a:gd name="T81" fmla="*/ 70 h 441"/>
              <a:gd name="T82" fmla="*/ 401 w 1135"/>
              <a:gd name="T83" fmla="*/ 4 h 4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135" h="441">
                <a:moveTo>
                  <a:pt x="1022" y="101"/>
                </a:moveTo>
                <a:cubicBezTo>
                  <a:pt x="960" y="101"/>
                  <a:pt x="910" y="152"/>
                  <a:pt x="910" y="216"/>
                </a:cubicBezTo>
                <a:cubicBezTo>
                  <a:pt x="910" y="280"/>
                  <a:pt x="960" y="332"/>
                  <a:pt x="1022" y="332"/>
                </a:cubicBezTo>
                <a:cubicBezTo>
                  <a:pt x="1084" y="332"/>
                  <a:pt x="1135" y="280"/>
                  <a:pt x="1135" y="216"/>
                </a:cubicBezTo>
                <a:cubicBezTo>
                  <a:pt x="1135" y="152"/>
                  <a:pt x="1084" y="101"/>
                  <a:pt x="1022" y="101"/>
                </a:cubicBezTo>
                <a:close/>
                <a:moveTo>
                  <a:pt x="1022" y="277"/>
                </a:moveTo>
                <a:cubicBezTo>
                  <a:pt x="990" y="277"/>
                  <a:pt x="964" y="250"/>
                  <a:pt x="964" y="216"/>
                </a:cubicBezTo>
                <a:cubicBezTo>
                  <a:pt x="964" y="183"/>
                  <a:pt x="990" y="155"/>
                  <a:pt x="1022" y="155"/>
                </a:cubicBezTo>
                <a:cubicBezTo>
                  <a:pt x="1054" y="155"/>
                  <a:pt x="1080" y="183"/>
                  <a:pt x="1080" y="216"/>
                </a:cubicBezTo>
                <a:cubicBezTo>
                  <a:pt x="1080" y="250"/>
                  <a:pt x="1054" y="277"/>
                  <a:pt x="1022" y="277"/>
                </a:cubicBezTo>
                <a:close/>
                <a:moveTo>
                  <a:pt x="316" y="107"/>
                </a:moveTo>
                <a:cubicBezTo>
                  <a:pt x="275" y="107"/>
                  <a:pt x="275" y="107"/>
                  <a:pt x="275" y="107"/>
                </a:cubicBezTo>
                <a:cubicBezTo>
                  <a:pt x="271" y="107"/>
                  <a:pt x="268" y="110"/>
                  <a:pt x="266" y="113"/>
                </a:cubicBezTo>
                <a:cubicBezTo>
                  <a:pt x="232" y="219"/>
                  <a:pt x="232" y="219"/>
                  <a:pt x="232" y="219"/>
                </a:cubicBezTo>
                <a:cubicBezTo>
                  <a:pt x="174" y="106"/>
                  <a:pt x="174" y="106"/>
                  <a:pt x="174" y="106"/>
                </a:cubicBezTo>
                <a:cubicBezTo>
                  <a:pt x="172" y="103"/>
                  <a:pt x="168" y="101"/>
                  <a:pt x="164" y="101"/>
                </a:cubicBezTo>
                <a:cubicBezTo>
                  <a:pt x="160" y="101"/>
                  <a:pt x="160" y="101"/>
                  <a:pt x="160" y="101"/>
                </a:cubicBezTo>
                <a:cubicBezTo>
                  <a:pt x="156" y="101"/>
                  <a:pt x="152" y="103"/>
                  <a:pt x="151" y="106"/>
                </a:cubicBezTo>
                <a:cubicBezTo>
                  <a:pt x="92" y="219"/>
                  <a:pt x="92" y="219"/>
                  <a:pt x="92" y="219"/>
                </a:cubicBezTo>
                <a:cubicBezTo>
                  <a:pt x="58" y="113"/>
                  <a:pt x="58" y="113"/>
                  <a:pt x="58" y="113"/>
                </a:cubicBezTo>
                <a:cubicBezTo>
                  <a:pt x="57" y="110"/>
                  <a:pt x="53" y="107"/>
                  <a:pt x="49" y="107"/>
                </a:cubicBezTo>
                <a:cubicBezTo>
                  <a:pt x="8" y="107"/>
                  <a:pt x="8" y="107"/>
                  <a:pt x="8" y="107"/>
                </a:cubicBezTo>
                <a:cubicBezTo>
                  <a:pt x="3" y="107"/>
                  <a:pt x="0" y="111"/>
                  <a:pt x="1" y="116"/>
                </a:cubicBezTo>
                <a:cubicBezTo>
                  <a:pt x="69" y="326"/>
                  <a:pt x="69" y="326"/>
                  <a:pt x="69" y="326"/>
                </a:cubicBezTo>
                <a:cubicBezTo>
                  <a:pt x="70" y="329"/>
                  <a:pt x="74" y="332"/>
                  <a:pt x="77" y="332"/>
                </a:cubicBezTo>
                <a:cubicBezTo>
                  <a:pt x="83" y="332"/>
                  <a:pt x="83" y="332"/>
                  <a:pt x="83" y="332"/>
                </a:cubicBezTo>
                <a:cubicBezTo>
                  <a:pt x="87" y="332"/>
                  <a:pt x="91" y="329"/>
                  <a:pt x="93" y="326"/>
                </a:cubicBezTo>
                <a:cubicBezTo>
                  <a:pt x="162" y="193"/>
                  <a:pt x="162" y="193"/>
                  <a:pt x="162" y="193"/>
                </a:cubicBezTo>
                <a:cubicBezTo>
                  <a:pt x="231" y="326"/>
                  <a:pt x="231" y="326"/>
                  <a:pt x="231" y="326"/>
                </a:cubicBezTo>
                <a:cubicBezTo>
                  <a:pt x="233" y="329"/>
                  <a:pt x="237" y="332"/>
                  <a:pt x="241" y="332"/>
                </a:cubicBezTo>
                <a:cubicBezTo>
                  <a:pt x="247" y="332"/>
                  <a:pt x="247" y="332"/>
                  <a:pt x="247" y="332"/>
                </a:cubicBezTo>
                <a:cubicBezTo>
                  <a:pt x="250" y="332"/>
                  <a:pt x="254" y="329"/>
                  <a:pt x="255" y="326"/>
                </a:cubicBezTo>
                <a:cubicBezTo>
                  <a:pt x="323" y="116"/>
                  <a:pt x="323" y="116"/>
                  <a:pt x="323" y="116"/>
                </a:cubicBezTo>
                <a:cubicBezTo>
                  <a:pt x="325" y="111"/>
                  <a:pt x="322" y="107"/>
                  <a:pt x="316" y="107"/>
                </a:cubicBezTo>
                <a:close/>
                <a:moveTo>
                  <a:pt x="413" y="107"/>
                </a:moveTo>
                <a:cubicBezTo>
                  <a:pt x="371" y="107"/>
                  <a:pt x="371" y="107"/>
                  <a:pt x="371" y="107"/>
                </a:cubicBezTo>
                <a:cubicBezTo>
                  <a:pt x="366" y="107"/>
                  <a:pt x="362" y="111"/>
                  <a:pt x="362" y="117"/>
                </a:cubicBezTo>
                <a:cubicBezTo>
                  <a:pt x="362" y="316"/>
                  <a:pt x="362" y="316"/>
                  <a:pt x="362" y="316"/>
                </a:cubicBezTo>
                <a:cubicBezTo>
                  <a:pt x="362" y="321"/>
                  <a:pt x="366" y="326"/>
                  <a:pt x="371" y="326"/>
                </a:cubicBezTo>
                <a:cubicBezTo>
                  <a:pt x="413" y="326"/>
                  <a:pt x="413" y="326"/>
                  <a:pt x="413" y="326"/>
                </a:cubicBezTo>
                <a:cubicBezTo>
                  <a:pt x="418" y="326"/>
                  <a:pt x="423" y="321"/>
                  <a:pt x="423" y="316"/>
                </a:cubicBezTo>
                <a:cubicBezTo>
                  <a:pt x="423" y="117"/>
                  <a:pt x="423" y="117"/>
                  <a:pt x="423" y="117"/>
                </a:cubicBezTo>
                <a:cubicBezTo>
                  <a:pt x="423" y="111"/>
                  <a:pt x="418" y="107"/>
                  <a:pt x="413" y="107"/>
                </a:cubicBezTo>
                <a:close/>
                <a:moveTo>
                  <a:pt x="596" y="101"/>
                </a:moveTo>
                <a:cubicBezTo>
                  <a:pt x="567" y="101"/>
                  <a:pt x="541" y="113"/>
                  <a:pt x="522" y="133"/>
                </a:cubicBezTo>
                <a:cubicBezTo>
                  <a:pt x="522" y="133"/>
                  <a:pt x="522" y="133"/>
                  <a:pt x="522" y="133"/>
                </a:cubicBezTo>
                <a:cubicBezTo>
                  <a:pt x="514" y="113"/>
                  <a:pt x="514" y="113"/>
                  <a:pt x="514" y="113"/>
                </a:cubicBezTo>
                <a:cubicBezTo>
                  <a:pt x="513" y="110"/>
                  <a:pt x="509" y="107"/>
                  <a:pt x="506" y="107"/>
                </a:cubicBezTo>
                <a:cubicBezTo>
                  <a:pt x="486" y="107"/>
                  <a:pt x="486" y="107"/>
                  <a:pt x="486" y="107"/>
                </a:cubicBezTo>
                <a:cubicBezTo>
                  <a:pt x="481" y="107"/>
                  <a:pt x="477" y="111"/>
                  <a:pt x="477" y="117"/>
                </a:cubicBezTo>
                <a:cubicBezTo>
                  <a:pt x="477" y="432"/>
                  <a:pt x="477" y="432"/>
                  <a:pt x="477" y="432"/>
                </a:cubicBezTo>
                <a:cubicBezTo>
                  <a:pt x="477" y="437"/>
                  <a:pt x="481" y="441"/>
                  <a:pt x="486" y="441"/>
                </a:cubicBezTo>
                <a:cubicBezTo>
                  <a:pt x="528" y="441"/>
                  <a:pt x="528" y="441"/>
                  <a:pt x="528" y="441"/>
                </a:cubicBezTo>
                <a:cubicBezTo>
                  <a:pt x="533" y="441"/>
                  <a:pt x="538" y="437"/>
                  <a:pt x="538" y="432"/>
                </a:cubicBezTo>
                <a:cubicBezTo>
                  <a:pt x="538" y="322"/>
                  <a:pt x="538" y="322"/>
                  <a:pt x="538" y="322"/>
                </a:cubicBezTo>
                <a:cubicBezTo>
                  <a:pt x="555" y="328"/>
                  <a:pt x="575" y="332"/>
                  <a:pt x="596" y="332"/>
                </a:cubicBezTo>
                <a:cubicBezTo>
                  <a:pt x="654" y="332"/>
                  <a:pt x="702" y="280"/>
                  <a:pt x="702" y="216"/>
                </a:cubicBezTo>
                <a:cubicBezTo>
                  <a:pt x="702" y="152"/>
                  <a:pt x="654" y="101"/>
                  <a:pt x="596" y="101"/>
                </a:cubicBezTo>
                <a:close/>
                <a:moveTo>
                  <a:pt x="584" y="277"/>
                </a:moveTo>
                <a:cubicBezTo>
                  <a:pt x="567" y="277"/>
                  <a:pt x="551" y="273"/>
                  <a:pt x="538" y="265"/>
                </a:cubicBezTo>
                <a:cubicBezTo>
                  <a:pt x="538" y="182"/>
                  <a:pt x="538" y="182"/>
                  <a:pt x="538" y="182"/>
                </a:cubicBezTo>
                <a:cubicBezTo>
                  <a:pt x="548" y="166"/>
                  <a:pt x="565" y="155"/>
                  <a:pt x="584" y="155"/>
                </a:cubicBezTo>
                <a:cubicBezTo>
                  <a:pt x="615" y="155"/>
                  <a:pt x="640" y="183"/>
                  <a:pt x="640" y="216"/>
                </a:cubicBezTo>
                <a:cubicBezTo>
                  <a:pt x="640" y="250"/>
                  <a:pt x="615" y="277"/>
                  <a:pt x="584" y="277"/>
                </a:cubicBezTo>
                <a:close/>
                <a:moveTo>
                  <a:pt x="856" y="101"/>
                </a:moveTo>
                <a:cubicBezTo>
                  <a:pt x="816" y="101"/>
                  <a:pt x="792" y="133"/>
                  <a:pt x="792" y="133"/>
                </a:cubicBezTo>
                <a:cubicBezTo>
                  <a:pt x="785" y="113"/>
                  <a:pt x="785" y="113"/>
                  <a:pt x="785" y="113"/>
                </a:cubicBezTo>
                <a:cubicBezTo>
                  <a:pt x="784" y="110"/>
                  <a:pt x="780" y="107"/>
                  <a:pt x="776" y="107"/>
                </a:cubicBezTo>
                <a:cubicBezTo>
                  <a:pt x="757" y="107"/>
                  <a:pt x="757" y="107"/>
                  <a:pt x="757" y="107"/>
                </a:cubicBezTo>
                <a:cubicBezTo>
                  <a:pt x="752" y="107"/>
                  <a:pt x="747" y="111"/>
                  <a:pt x="747" y="117"/>
                </a:cubicBezTo>
                <a:cubicBezTo>
                  <a:pt x="747" y="316"/>
                  <a:pt x="747" y="316"/>
                  <a:pt x="747" y="316"/>
                </a:cubicBezTo>
                <a:cubicBezTo>
                  <a:pt x="747" y="321"/>
                  <a:pt x="752" y="326"/>
                  <a:pt x="757" y="326"/>
                </a:cubicBezTo>
                <a:cubicBezTo>
                  <a:pt x="799" y="326"/>
                  <a:pt x="799" y="326"/>
                  <a:pt x="799" y="326"/>
                </a:cubicBezTo>
                <a:cubicBezTo>
                  <a:pt x="804" y="326"/>
                  <a:pt x="808" y="321"/>
                  <a:pt x="808" y="316"/>
                </a:cubicBezTo>
                <a:cubicBezTo>
                  <a:pt x="808" y="176"/>
                  <a:pt x="808" y="176"/>
                  <a:pt x="808" y="176"/>
                </a:cubicBezTo>
                <a:cubicBezTo>
                  <a:pt x="833" y="147"/>
                  <a:pt x="864" y="157"/>
                  <a:pt x="870" y="159"/>
                </a:cubicBezTo>
                <a:cubicBezTo>
                  <a:pt x="876" y="162"/>
                  <a:pt x="881" y="159"/>
                  <a:pt x="883" y="155"/>
                </a:cubicBezTo>
                <a:cubicBezTo>
                  <a:pt x="885" y="150"/>
                  <a:pt x="894" y="130"/>
                  <a:pt x="897" y="122"/>
                </a:cubicBezTo>
                <a:cubicBezTo>
                  <a:pt x="901" y="114"/>
                  <a:pt x="896" y="101"/>
                  <a:pt x="856" y="101"/>
                </a:cubicBezTo>
                <a:close/>
                <a:moveTo>
                  <a:pt x="401" y="4"/>
                </a:moveTo>
                <a:cubicBezTo>
                  <a:pt x="383" y="0"/>
                  <a:pt x="364" y="10"/>
                  <a:pt x="360" y="28"/>
                </a:cubicBezTo>
                <a:cubicBezTo>
                  <a:pt x="355" y="46"/>
                  <a:pt x="365" y="65"/>
                  <a:pt x="383" y="70"/>
                </a:cubicBezTo>
                <a:cubicBezTo>
                  <a:pt x="401" y="74"/>
                  <a:pt x="420" y="64"/>
                  <a:pt x="425" y="46"/>
                </a:cubicBezTo>
                <a:cubicBezTo>
                  <a:pt x="430" y="28"/>
                  <a:pt x="419" y="9"/>
                  <a:pt x="401" y="4"/>
                </a:cubicBezTo>
                <a:close/>
              </a:path>
            </a:pathLst>
          </a:custGeom>
          <a:solidFill>
            <a:srgbClr val="34195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0" name="TextBox 59">
            <a:extLst/>
          </p:cNvPr>
          <p:cNvSpPr txBox="1"/>
          <p:nvPr userDrawn="1"/>
        </p:nvSpPr>
        <p:spPr>
          <a:xfrm>
            <a:off x="8264669" y="4933519"/>
            <a:ext cx="613587" cy="109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confidential</a:t>
            </a:r>
          </a:p>
        </p:txBody>
      </p:sp>
      <p:sp>
        <p:nvSpPr>
          <p:cNvPr id="61" name="Shape 257"/>
          <p:cNvSpPr txBox="1">
            <a:spLocks/>
          </p:cNvSpPr>
          <p:nvPr userDrawn="1"/>
        </p:nvSpPr>
        <p:spPr>
          <a:xfrm>
            <a:off x="8869969" y="4930742"/>
            <a:ext cx="259712" cy="194925"/>
          </a:xfrm>
          <a:prstGeom prst="rect">
            <a:avLst/>
          </a:prstGeom>
          <a:noFill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vert="horz" lIns="0" tIns="45720" rIns="0" bIns="45720" rtlCol="0" anchor="ctr"/>
          <a:lstStyle>
            <a:defPPr>
              <a:defRPr lang="en-US"/>
            </a:defPPr>
            <a:lvl1pPr algn="ctr">
              <a:defRPr sz="600" b="0" u="none">
                <a:solidFill>
                  <a:schemeClr val="accent2"/>
                </a:solidFill>
                <a:latin typeface="Arial" pitchFamily="34" charset="0"/>
                <a:cs typeface="Arial" pitchFamily="34" charset="0"/>
              </a:defRPr>
            </a:lvl1pPr>
            <a:lvl2pPr marL="0" marR="0" indent="228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lvl="0"/>
            <a:fld id="{86CB4B4D-7CA3-9044-876B-883B54F8677D}" type="slidenum">
              <a:rPr lang="en-GB" noProof="0" smtClean="0"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pPr lvl="0"/>
              <a:t>‹#›</a:t>
            </a:fld>
            <a:endParaRPr lang="en-GB" noProof="0" dirty="0"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41" name="Group 40"/>
          <p:cNvGrpSpPr/>
          <p:nvPr userDrawn="1"/>
        </p:nvGrpSpPr>
        <p:grpSpPr>
          <a:xfrm>
            <a:off x="71948" y="4978614"/>
            <a:ext cx="503788" cy="94721"/>
            <a:chOff x="6014087" y="4646472"/>
            <a:chExt cx="503788" cy="94721"/>
          </a:xfrm>
        </p:grpSpPr>
        <p:sp>
          <p:nvSpPr>
            <p:cNvPr id="42" name="Oval 41">
              <a:extLst/>
            </p:cNvPr>
            <p:cNvSpPr>
              <a:spLocks noChangeArrowheads="1"/>
            </p:cNvSpPr>
            <p:nvPr/>
          </p:nvSpPr>
          <p:spPr bwMode="auto">
            <a:xfrm flipH="1">
              <a:off x="6423171" y="4646472"/>
              <a:ext cx="94704" cy="9472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r>
                <a:rPr lang="en-US" dirty="0"/>
                <a:t> </a:t>
              </a:r>
            </a:p>
          </p:txBody>
        </p:sp>
        <p:sp>
          <p:nvSpPr>
            <p:cNvPr id="53" name="Oval 52">
              <a:extLst/>
            </p:cNvPr>
            <p:cNvSpPr>
              <a:spLocks noChangeArrowheads="1"/>
            </p:cNvSpPr>
            <p:nvPr/>
          </p:nvSpPr>
          <p:spPr bwMode="auto">
            <a:xfrm flipH="1">
              <a:off x="6320900" y="4646472"/>
              <a:ext cx="94704" cy="9472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Oval 53">
              <a:extLst/>
            </p:cNvPr>
            <p:cNvSpPr>
              <a:spLocks noChangeArrowheads="1"/>
            </p:cNvSpPr>
            <p:nvPr/>
          </p:nvSpPr>
          <p:spPr bwMode="auto">
            <a:xfrm flipH="1">
              <a:off x="6218629" y="4646472"/>
              <a:ext cx="94704" cy="94721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Oval 54">
              <a:extLst/>
            </p:cNvPr>
            <p:cNvSpPr>
              <a:spLocks noChangeArrowheads="1"/>
            </p:cNvSpPr>
            <p:nvPr/>
          </p:nvSpPr>
          <p:spPr bwMode="auto">
            <a:xfrm flipH="1">
              <a:off x="6116358" y="4646472"/>
              <a:ext cx="94704" cy="9472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Oval 55">
              <a:extLst/>
            </p:cNvPr>
            <p:cNvSpPr>
              <a:spLocks noChangeArrowheads="1"/>
            </p:cNvSpPr>
            <p:nvPr/>
          </p:nvSpPr>
          <p:spPr bwMode="auto">
            <a:xfrm flipH="1">
              <a:off x="6014087" y="4646472"/>
              <a:ext cx="94704" cy="94721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="" xmlns:p14="http://schemas.microsoft.com/office/powerpoint/2010/main" val="3947661203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orient="horz" pos="1620">
          <p15:clr>
            <a:srgbClr val="FBAE40"/>
          </p15:clr>
        </p15:guide>
        <p15:guide id="2" pos="168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Presenter's Picture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267200" y="1310123"/>
            <a:ext cx="5486400" cy="116586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>
            <a:lvl1pPr marL="0" algn="l">
              <a:defRPr lang="en-US" sz="3600" u="sng" dirty="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lvl="0" algn="l"/>
            <a:r>
              <a:rPr lang="en-US" dirty="0"/>
              <a:t>Insert Title Here				 </a:t>
            </a:r>
            <a:br>
              <a:rPr lang="en-US" dirty="0"/>
            </a:br>
            <a:r>
              <a:rPr lang="en-US" dirty="0"/>
              <a:t>in two lines						</a:t>
            </a:r>
          </a:p>
        </p:txBody>
      </p:sp>
      <p:cxnSp>
        <p:nvCxnSpPr>
          <p:cNvPr id="9" name="Straight Connector 8"/>
          <p:cNvCxnSpPr>
            <a:cxnSpLocks/>
          </p:cNvCxnSpPr>
          <p:nvPr/>
        </p:nvCxnSpPr>
        <p:spPr>
          <a:xfrm>
            <a:off x="3769835" y="1896228"/>
            <a:ext cx="0" cy="1349618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  <a:miter lim="400000"/>
          </a:ln>
        </p:spPr>
      </p:cxnSp>
      <p:sp>
        <p:nvSpPr>
          <p:cNvPr id="2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229863" y="3515143"/>
            <a:ext cx="3190875" cy="150332"/>
          </a:xfrm>
          <a:prstGeom prst="rect">
            <a:avLst/>
          </a:prstGeom>
          <a:noFill/>
        </p:spPr>
        <p:txBody>
          <a:bodyPr wrap="square" tIns="0" bIns="0" rtlCol="0"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15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Presenter’s first and last name </a:t>
            </a:r>
          </a:p>
        </p:txBody>
      </p:sp>
      <p:sp>
        <p:nvSpPr>
          <p:cNvPr id="29" name="Text Placeholder 16"/>
          <p:cNvSpPr>
            <a:spLocks noGrp="1"/>
          </p:cNvSpPr>
          <p:nvPr>
            <p:ph type="body" sz="quarter" idx="10" hasCustomPrompt="1"/>
          </p:nvPr>
        </p:nvSpPr>
        <p:spPr>
          <a:xfrm>
            <a:off x="5229863" y="3724346"/>
            <a:ext cx="3190875" cy="307903"/>
          </a:xfrm>
          <a:prstGeom prst="rect">
            <a:avLst/>
          </a:prstGeom>
        </p:spPr>
        <p:txBody>
          <a:bodyPr tIns="0" bIns="0" anchor="t" anchorCtr="0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None/>
              <a:tabLst/>
              <a:defRPr kumimoji="0" lang="en-US" sz="950" b="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augue</a:t>
            </a:r>
            <a:r>
              <a:rPr lang="en-US" dirty="0"/>
              <a:t> et </a:t>
            </a:r>
            <a:r>
              <a:rPr lang="en-US" dirty="0" err="1"/>
              <a:t>sapien</a:t>
            </a:r>
            <a:r>
              <a:rPr lang="en-US" dirty="0"/>
              <a:t>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. </a:t>
            </a:r>
            <a:r>
              <a:rPr lang="en-US" dirty="0" err="1"/>
              <a:t>Curabitur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.</a:t>
            </a:r>
          </a:p>
        </p:txBody>
      </p:sp>
      <p:sp>
        <p:nvSpPr>
          <p:cNvPr id="13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4289307" y="3365500"/>
            <a:ext cx="774700" cy="774700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7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Presenter’s image</a:t>
            </a:r>
            <a:endParaRPr lang="en-IN" dirty="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 l="9981" t="11774" r="9918" b="11902"/>
          <a:stretch/>
        </p:blipFill>
        <p:spPr>
          <a:xfrm>
            <a:off x="804468" y="1709011"/>
            <a:ext cx="2189805" cy="1752170"/>
          </a:xfrm>
          <a:prstGeom prst="rect">
            <a:avLst/>
          </a:prstGeom>
        </p:spPr>
      </p:pic>
      <p:cxnSp>
        <p:nvCxnSpPr>
          <p:cNvPr id="39" name="Straight Connector 38"/>
          <p:cNvCxnSpPr/>
          <p:nvPr userDrawn="1"/>
        </p:nvCxnSpPr>
        <p:spPr>
          <a:xfrm>
            <a:off x="260350" y="-187203"/>
            <a:ext cx="0" cy="164592"/>
          </a:xfrm>
          <a:prstGeom prst="line">
            <a:avLst/>
          </a:prstGeom>
          <a:ln w="1270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 userDrawn="1"/>
        </p:nvCxnSpPr>
        <p:spPr>
          <a:xfrm>
            <a:off x="260350" y="5128988"/>
            <a:ext cx="0" cy="164592"/>
          </a:xfrm>
          <a:prstGeom prst="line">
            <a:avLst/>
          </a:prstGeom>
          <a:ln w="1270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291708278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Oval 32"/>
          <p:cNvSpPr/>
          <p:nvPr userDrawn="1"/>
        </p:nvSpPr>
        <p:spPr>
          <a:xfrm>
            <a:off x="-1317287" y="154716"/>
            <a:ext cx="4808884" cy="4808884"/>
          </a:xfrm>
          <a:prstGeom prst="ellipse">
            <a:avLst/>
          </a:prstGeom>
          <a:solidFill>
            <a:schemeClr val="accent4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275769" y="254000"/>
            <a:ext cx="5245100" cy="914400"/>
          </a:xfrm>
          <a:prstGeom prst="rect">
            <a:avLst/>
          </a:prstGeom>
          <a:noFill/>
        </p:spPr>
        <p:txBody>
          <a:bodyPr wrap="square" lIns="0" rtlCol="0" anchor="t" anchorCtr="0">
            <a:noAutofit/>
          </a:bodyPr>
          <a:lstStyle>
            <a:lvl1pPr marL="0" algn="l">
              <a:lnSpc>
                <a:spcPct val="98000"/>
              </a:lnSpc>
              <a:tabLst>
                <a:tab pos="457200" algn="l"/>
              </a:tabLst>
              <a:defRPr lang="en-US" sz="2600" u="sng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lvl="0" algn="l"/>
            <a:r>
              <a:rPr lang="en-US" dirty="0"/>
              <a:t>Add a quote</a:t>
            </a:r>
            <a:br>
              <a:rPr lang="en-US" dirty="0"/>
            </a:br>
            <a:r>
              <a:rPr lang="en-US" dirty="0"/>
              <a:t>below</a:t>
            </a:r>
          </a:p>
        </p:txBody>
      </p:sp>
      <p:sp>
        <p:nvSpPr>
          <p:cNvPr id="4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275769" y="2184399"/>
            <a:ext cx="3794374" cy="876301"/>
          </a:xfrm>
        </p:spPr>
        <p:txBody>
          <a:bodyPr/>
          <a:lstStyle>
            <a:lvl1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“</a:t>
            </a:r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sodales</a:t>
            </a:r>
            <a:r>
              <a:rPr lang="en-US" dirty="0"/>
              <a:t> </a:t>
            </a:r>
            <a:r>
              <a:rPr lang="en-US" dirty="0" err="1"/>
              <a:t>purus</a:t>
            </a:r>
            <a:r>
              <a:rPr lang="en-US" dirty="0"/>
              <a:t> et dui convallis,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 lorem </a:t>
            </a:r>
            <a:r>
              <a:rPr lang="en-US" dirty="0" err="1"/>
              <a:t>volutpat</a:t>
            </a:r>
            <a:r>
              <a:rPr lang="en-US" dirty="0"/>
              <a:t>. Integer non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venenatis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.”</a:t>
            </a:r>
          </a:p>
        </p:txBody>
      </p:sp>
      <p:sp>
        <p:nvSpPr>
          <p:cNvPr id="25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75769" y="3174999"/>
            <a:ext cx="3794374" cy="203202"/>
          </a:xfrm>
        </p:spPr>
        <p:txBody>
          <a:bodyPr/>
          <a:lstStyle>
            <a:lvl1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900" b="0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2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4455886" y="2184399"/>
            <a:ext cx="4428402" cy="1850572"/>
          </a:xfrm>
        </p:spPr>
        <p:txBody>
          <a:bodyPr/>
          <a:lstStyle>
            <a:lvl1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100" b="0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lacus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, tempus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in,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augue</a:t>
            </a:r>
            <a:r>
              <a:rPr lang="en-US" dirty="0"/>
              <a:t> et </a:t>
            </a:r>
            <a:r>
              <a:rPr lang="en-US" dirty="0" err="1"/>
              <a:t>sapien</a:t>
            </a:r>
            <a:r>
              <a:rPr lang="en-US" dirty="0"/>
              <a:t>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. </a:t>
            </a:r>
            <a:r>
              <a:rPr lang="en-US" dirty="0" err="1"/>
              <a:t>Curabitur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. </a:t>
            </a:r>
          </a:p>
          <a:p>
            <a:pPr lvl="0"/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sodales</a:t>
            </a:r>
            <a:r>
              <a:rPr lang="en-US" dirty="0"/>
              <a:t> </a:t>
            </a:r>
            <a:r>
              <a:rPr lang="en-US" dirty="0" err="1"/>
              <a:t>purus</a:t>
            </a:r>
            <a:r>
              <a:rPr lang="en-US" dirty="0"/>
              <a:t> et dui convallis,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 lorem </a:t>
            </a:r>
            <a:r>
              <a:rPr lang="en-US" dirty="0" err="1"/>
              <a:t>volutpat</a:t>
            </a:r>
            <a:r>
              <a:rPr lang="en-US" dirty="0"/>
              <a:t>. Integer non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venenatis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</a:t>
            </a:r>
          </a:p>
          <a:p>
            <a:pPr lvl="0"/>
            <a:r>
              <a:rPr lang="en-US" dirty="0" err="1"/>
              <a:t>Donec</a:t>
            </a:r>
            <a:r>
              <a:rPr lang="en-US" dirty="0"/>
              <a:t> maximus pharetra </a:t>
            </a:r>
            <a:r>
              <a:rPr lang="en-US" dirty="0" err="1"/>
              <a:t>sapien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rhoncus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 ligula </a:t>
            </a:r>
            <a:r>
              <a:rPr lang="en-US" dirty="0" err="1"/>
              <a:t>nunc</a:t>
            </a:r>
            <a:r>
              <a:rPr lang="en-US" dirty="0"/>
              <a:t>, ac </a:t>
            </a:r>
            <a:r>
              <a:rPr lang="en-US" dirty="0" err="1"/>
              <a:t>auctor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luctus</a:t>
            </a:r>
            <a:r>
              <a:rPr lang="en-US" dirty="0"/>
              <a:t> a. </a:t>
            </a:r>
            <a:r>
              <a:rPr lang="en-US" dirty="0" err="1"/>
              <a:t>Suspendisse</a:t>
            </a:r>
            <a:r>
              <a:rPr lang="en-US" dirty="0"/>
              <a:t> ex mi, </a:t>
            </a:r>
            <a:r>
              <a:rPr lang="en-US" dirty="0" err="1"/>
              <a:t>imperdiet</a:t>
            </a:r>
            <a:r>
              <a:rPr lang="en-US" dirty="0"/>
              <a:t> et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 lorem.</a:t>
            </a:r>
          </a:p>
        </p:txBody>
      </p:sp>
      <p:sp>
        <p:nvSpPr>
          <p:cNvPr id="23" name="Rectangle 22">
            <a:extLst/>
          </p:cNvPr>
          <p:cNvSpPr/>
          <p:nvPr userDrawn="1"/>
        </p:nvSpPr>
        <p:spPr>
          <a:xfrm>
            <a:off x="8903495" y="4975062"/>
            <a:ext cx="228600" cy="14287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4" name="Lige forbindelse 8">
            <a:extLst/>
          </p:cNvPr>
          <p:cNvCxnSpPr>
            <a:cxnSpLocks/>
          </p:cNvCxnSpPr>
          <p:nvPr userDrawn="1"/>
        </p:nvCxnSpPr>
        <p:spPr>
          <a:xfrm>
            <a:off x="7899751" y="4924622"/>
            <a:ext cx="1246648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Footer Placeholder 4">
            <a:extLst/>
          </p:cNvPr>
          <p:cNvSpPr txBox="1">
            <a:spLocks/>
          </p:cNvSpPr>
          <p:nvPr userDrawn="1"/>
        </p:nvSpPr>
        <p:spPr>
          <a:xfrm>
            <a:off x="7899751" y="4975673"/>
            <a:ext cx="83124" cy="111722"/>
          </a:xfrm>
          <a:prstGeom prst="rect">
            <a:avLst/>
          </a:prstGeom>
          <a:noFill/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700" b="0" u="none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</a:t>
            </a:r>
          </a:p>
        </p:txBody>
      </p:sp>
      <p:sp>
        <p:nvSpPr>
          <p:cNvPr id="35" name="Freeform 5">
            <a:extLst/>
          </p:cNvPr>
          <p:cNvSpPr>
            <a:spLocks noEditPoints="1"/>
          </p:cNvSpPr>
          <p:nvPr userDrawn="1"/>
        </p:nvSpPr>
        <p:spPr bwMode="auto">
          <a:xfrm>
            <a:off x="8002022" y="4978054"/>
            <a:ext cx="282581" cy="109457"/>
          </a:xfrm>
          <a:custGeom>
            <a:avLst/>
            <a:gdLst>
              <a:gd name="T0" fmla="*/ 910 w 1135"/>
              <a:gd name="T1" fmla="*/ 216 h 441"/>
              <a:gd name="T2" fmla="*/ 1135 w 1135"/>
              <a:gd name="T3" fmla="*/ 216 h 441"/>
              <a:gd name="T4" fmla="*/ 1022 w 1135"/>
              <a:gd name="T5" fmla="*/ 277 h 441"/>
              <a:gd name="T6" fmla="*/ 1022 w 1135"/>
              <a:gd name="T7" fmla="*/ 155 h 441"/>
              <a:gd name="T8" fmla="*/ 1022 w 1135"/>
              <a:gd name="T9" fmla="*/ 277 h 441"/>
              <a:gd name="T10" fmla="*/ 275 w 1135"/>
              <a:gd name="T11" fmla="*/ 107 h 441"/>
              <a:gd name="T12" fmla="*/ 232 w 1135"/>
              <a:gd name="T13" fmla="*/ 219 h 441"/>
              <a:gd name="T14" fmla="*/ 164 w 1135"/>
              <a:gd name="T15" fmla="*/ 101 h 441"/>
              <a:gd name="T16" fmla="*/ 151 w 1135"/>
              <a:gd name="T17" fmla="*/ 106 h 441"/>
              <a:gd name="T18" fmla="*/ 58 w 1135"/>
              <a:gd name="T19" fmla="*/ 113 h 441"/>
              <a:gd name="T20" fmla="*/ 8 w 1135"/>
              <a:gd name="T21" fmla="*/ 107 h 441"/>
              <a:gd name="T22" fmla="*/ 69 w 1135"/>
              <a:gd name="T23" fmla="*/ 326 h 441"/>
              <a:gd name="T24" fmla="*/ 83 w 1135"/>
              <a:gd name="T25" fmla="*/ 332 h 441"/>
              <a:gd name="T26" fmla="*/ 162 w 1135"/>
              <a:gd name="T27" fmla="*/ 193 h 441"/>
              <a:gd name="T28" fmla="*/ 241 w 1135"/>
              <a:gd name="T29" fmla="*/ 332 h 441"/>
              <a:gd name="T30" fmla="*/ 255 w 1135"/>
              <a:gd name="T31" fmla="*/ 326 h 441"/>
              <a:gd name="T32" fmla="*/ 316 w 1135"/>
              <a:gd name="T33" fmla="*/ 107 h 441"/>
              <a:gd name="T34" fmla="*/ 371 w 1135"/>
              <a:gd name="T35" fmla="*/ 107 h 441"/>
              <a:gd name="T36" fmla="*/ 362 w 1135"/>
              <a:gd name="T37" fmla="*/ 316 h 441"/>
              <a:gd name="T38" fmla="*/ 413 w 1135"/>
              <a:gd name="T39" fmla="*/ 326 h 441"/>
              <a:gd name="T40" fmla="*/ 423 w 1135"/>
              <a:gd name="T41" fmla="*/ 117 h 441"/>
              <a:gd name="T42" fmla="*/ 596 w 1135"/>
              <a:gd name="T43" fmla="*/ 101 h 441"/>
              <a:gd name="T44" fmla="*/ 522 w 1135"/>
              <a:gd name="T45" fmla="*/ 133 h 441"/>
              <a:gd name="T46" fmla="*/ 506 w 1135"/>
              <a:gd name="T47" fmla="*/ 107 h 441"/>
              <a:gd name="T48" fmla="*/ 477 w 1135"/>
              <a:gd name="T49" fmla="*/ 117 h 441"/>
              <a:gd name="T50" fmla="*/ 486 w 1135"/>
              <a:gd name="T51" fmla="*/ 441 h 441"/>
              <a:gd name="T52" fmla="*/ 538 w 1135"/>
              <a:gd name="T53" fmla="*/ 432 h 441"/>
              <a:gd name="T54" fmla="*/ 596 w 1135"/>
              <a:gd name="T55" fmla="*/ 332 h 441"/>
              <a:gd name="T56" fmla="*/ 596 w 1135"/>
              <a:gd name="T57" fmla="*/ 101 h 441"/>
              <a:gd name="T58" fmla="*/ 538 w 1135"/>
              <a:gd name="T59" fmla="*/ 265 h 441"/>
              <a:gd name="T60" fmla="*/ 584 w 1135"/>
              <a:gd name="T61" fmla="*/ 155 h 441"/>
              <a:gd name="T62" fmla="*/ 584 w 1135"/>
              <a:gd name="T63" fmla="*/ 277 h 441"/>
              <a:gd name="T64" fmla="*/ 792 w 1135"/>
              <a:gd name="T65" fmla="*/ 133 h 441"/>
              <a:gd name="T66" fmla="*/ 776 w 1135"/>
              <a:gd name="T67" fmla="*/ 107 h 441"/>
              <a:gd name="T68" fmla="*/ 747 w 1135"/>
              <a:gd name="T69" fmla="*/ 117 h 441"/>
              <a:gd name="T70" fmla="*/ 757 w 1135"/>
              <a:gd name="T71" fmla="*/ 326 h 441"/>
              <a:gd name="T72" fmla="*/ 808 w 1135"/>
              <a:gd name="T73" fmla="*/ 316 h 441"/>
              <a:gd name="T74" fmla="*/ 870 w 1135"/>
              <a:gd name="T75" fmla="*/ 159 h 441"/>
              <a:gd name="T76" fmla="*/ 897 w 1135"/>
              <a:gd name="T77" fmla="*/ 122 h 441"/>
              <a:gd name="T78" fmla="*/ 401 w 1135"/>
              <a:gd name="T79" fmla="*/ 4 h 441"/>
              <a:gd name="T80" fmla="*/ 383 w 1135"/>
              <a:gd name="T81" fmla="*/ 70 h 441"/>
              <a:gd name="T82" fmla="*/ 401 w 1135"/>
              <a:gd name="T83" fmla="*/ 4 h 4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135" h="441">
                <a:moveTo>
                  <a:pt x="1022" y="101"/>
                </a:moveTo>
                <a:cubicBezTo>
                  <a:pt x="960" y="101"/>
                  <a:pt x="910" y="152"/>
                  <a:pt x="910" y="216"/>
                </a:cubicBezTo>
                <a:cubicBezTo>
                  <a:pt x="910" y="280"/>
                  <a:pt x="960" y="332"/>
                  <a:pt x="1022" y="332"/>
                </a:cubicBezTo>
                <a:cubicBezTo>
                  <a:pt x="1084" y="332"/>
                  <a:pt x="1135" y="280"/>
                  <a:pt x="1135" y="216"/>
                </a:cubicBezTo>
                <a:cubicBezTo>
                  <a:pt x="1135" y="152"/>
                  <a:pt x="1084" y="101"/>
                  <a:pt x="1022" y="101"/>
                </a:cubicBezTo>
                <a:close/>
                <a:moveTo>
                  <a:pt x="1022" y="277"/>
                </a:moveTo>
                <a:cubicBezTo>
                  <a:pt x="990" y="277"/>
                  <a:pt x="964" y="250"/>
                  <a:pt x="964" y="216"/>
                </a:cubicBezTo>
                <a:cubicBezTo>
                  <a:pt x="964" y="183"/>
                  <a:pt x="990" y="155"/>
                  <a:pt x="1022" y="155"/>
                </a:cubicBezTo>
                <a:cubicBezTo>
                  <a:pt x="1054" y="155"/>
                  <a:pt x="1080" y="183"/>
                  <a:pt x="1080" y="216"/>
                </a:cubicBezTo>
                <a:cubicBezTo>
                  <a:pt x="1080" y="250"/>
                  <a:pt x="1054" y="277"/>
                  <a:pt x="1022" y="277"/>
                </a:cubicBezTo>
                <a:close/>
                <a:moveTo>
                  <a:pt x="316" y="107"/>
                </a:moveTo>
                <a:cubicBezTo>
                  <a:pt x="275" y="107"/>
                  <a:pt x="275" y="107"/>
                  <a:pt x="275" y="107"/>
                </a:cubicBezTo>
                <a:cubicBezTo>
                  <a:pt x="271" y="107"/>
                  <a:pt x="268" y="110"/>
                  <a:pt x="266" y="113"/>
                </a:cubicBezTo>
                <a:cubicBezTo>
                  <a:pt x="232" y="219"/>
                  <a:pt x="232" y="219"/>
                  <a:pt x="232" y="219"/>
                </a:cubicBezTo>
                <a:cubicBezTo>
                  <a:pt x="174" y="106"/>
                  <a:pt x="174" y="106"/>
                  <a:pt x="174" y="106"/>
                </a:cubicBezTo>
                <a:cubicBezTo>
                  <a:pt x="172" y="103"/>
                  <a:pt x="168" y="101"/>
                  <a:pt x="164" y="101"/>
                </a:cubicBezTo>
                <a:cubicBezTo>
                  <a:pt x="160" y="101"/>
                  <a:pt x="160" y="101"/>
                  <a:pt x="160" y="101"/>
                </a:cubicBezTo>
                <a:cubicBezTo>
                  <a:pt x="156" y="101"/>
                  <a:pt x="152" y="103"/>
                  <a:pt x="151" y="106"/>
                </a:cubicBezTo>
                <a:cubicBezTo>
                  <a:pt x="92" y="219"/>
                  <a:pt x="92" y="219"/>
                  <a:pt x="92" y="219"/>
                </a:cubicBezTo>
                <a:cubicBezTo>
                  <a:pt x="58" y="113"/>
                  <a:pt x="58" y="113"/>
                  <a:pt x="58" y="113"/>
                </a:cubicBezTo>
                <a:cubicBezTo>
                  <a:pt x="57" y="110"/>
                  <a:pt x="53" y="107"/>
                  <a:pt x="49" y="107"/>
                </a:cubicBezTo>
                <a:cubicBezTo>
                  <a:pt x="8" y="107"/>
                  <a:pt x="8" y="107"/>
                  <a:pt x="8" y="107"/>
                </a:cubicBezTo>
                <a:cubicBezTo>
                  <a:pt x="3" y="107"/>
                  <a:pt x="0" y="111"/>
                  <a:pt x="1" y="116"/>
                </a:cubicBezTo>
                <a:cubicBezTo>
                  <a:pt x="69" y="326"/>
                  <a:pt x="69" y="326"/>
                  <a:pt x="69" y="326"/>
                </a:cubicBezTo>
                <a:cubicBezTo>
                  <a:pt x="70" y="329"/>
                  <a:pt x="74" y="332"/>
                  <a:pt x="77" y="332"/>
                </a:cubicBezTo>
                <a:cubicBezTo>
                  <a:pt x="83" y="332"/>
                  <a:pt x="83" y="332"/>
                  <a:pt x="83" y="332"/>
                </a:cubicBezTo>
                <a:cubicBezTo>
                  <a:pt x="87" y="332"/>
                  <a:pt x="91" y="329"/>
                  <a:pt x="93" y="326"/>
                </a:cubicBezTo>
                <a:cubicBezTo>
                  <a:pt x="162" y="193"/>
                  <a:pt x="162" y="193"/>
                  <a:pt x="162" y="193"/>
                </a:cubicBezTo>
                <a:cubicBezTo>
                  <a:pt x="231" y="326"/>
                  <a:pt x="231" y="326"/>
                  <a:pt x="231" y="326"/>
                </a:cubicBezTo>
                <a:cubicBezTo>
                  <a:pt x="233" y="329"/>
                  <a:pt x="237" y="332"/>
                  <a:pt x="241" y="332"/>
                </a:cubicBezTo>
                <a:cubicBezTo>
                  <a:pt x="247" y="332"/>
                  <a:pt x="247" y="332"/>
                  <a:pt x="247" y="332"/>
                </a:cubicBezTo>
                <a:cubicBezTo>
                  <a:pt x="250" y="332"/>
                  <a:pt x="254" y="329"/>
                  <a:pt x="255" y="326"/>
                </a:cubicBezTo>
                <a:cubicBezTo>
                  <a:pt x="323" y="116"/>
                  <a:pt x="323" y="116"/>
                  <a:pt x="323" y="116"/>
                </a:cubicBezTo>
                <a:cubicBezTo>
                  <a:pt x="325" y="111"/>
                  <a:pt x="322" y="107"/>
                  <a:pt x="316" y="107"/>
                </a:cubicBezTo>
                <a:close/>
                <a:moveTo>
                  <a:pt x="413" y="107"/>
                </a:moveTo>
                <a:cubicBezTo>
                  <a:pt x="371" y="107"/>
                  <a:pt x="371" y="107"/>
                  <a:pt x="371" y="107"/>
                </a:cubicBezTo>
                <a:cubicBezTo>
                  <a:pt x="366" y="107"/>
                  <a:pt x="362" y="111"/>
                  <a:pt x="362" y="117"/>
                </a:cubicBezTo>
                <a:cubicBezTo>
                  <a:pt x="362" y="316"/>
                  <a:pt x="362" y="316"/>
                  <a:pt x="362" y="316"/>
                </a:cubicBezTo>
                <a:cubicBezTo>
                  <a:pt x="362" y="321"/>
                  <a:pt x="366" y="326"/>
                  <a:pt x="371" y="326"/>
                </a:cubicBezTo>
                <a:cubicBezTo>
                  <a:pt x="413" y="326"/>
                  <a:pt x="413" y="326"/>
                  <a:pt x="413" y="326"/>
                </a:cubicBezTo>
                <a:cubicBezTo>
                  <a:pt x="418" y="326"/>
                  <a:pt x="423" y="321"/>
                  <a:pt x="423" y="316"/>
                </a:cubicBezTo>
                <a:cubicBezTo>
                  <a:pt x="423" y="117"/>
                  <a:pt x="423" y="117"/>
                  <a:pt x="423" y="117"/>
                </a:cubicBezTo>
                <a:cubicBezTo>
                  <a:pt x="423" y="111"/>
                  <a:pt x="418" y="107"/>
                  <a:pt x="413" y="107"/>
                </a:cubicBezTo>
                <a:close/>
                <a:moveTo>
                  <a:pt x="596" y="101"/>
                </a:moveTo>
                <a:cubicBezTo>
                  <a:pt x="567" y="101"/>
                  <a:pt x="541" y="113"/>
                  <a:pt x="522" y="133"/>
                </a:cubicBezTo>
                <a:cubicBezTo>
                  <a:pt x="522" y="133"/>
                  <a:pt x="522" y="133"/>
                  <a:pt x="522" y="133"/>
                </a:cubicBezTo>
                <a:cubicBezTo>
                  <a:pt x="514" y="113"/>
                  <a:pt x="514" y="113"/>
                  <a:pt x="514" y="113"/>
                </a:cubicBezTo>
                <a:cubicBezTo>
                  <a:pt x="513" y="110"/>
                  <a:pt x="509" y="107"/>
                  <a:pt x="506" y="107"/>
                </a:cubicBezTo>
                <a:cubicBezTo>
                  <a:pt x="486" y="107"/>
                  <a:pt x="486" y="107"/>
                  <a:pt x="486" y="107"/>
                </a:cubicBezTo>
                <a:cubicBezTo>
                  <a:pt x="481" y="107"/>
                  <a:pt x="477" y="111"/>
                  <a:pt x="477" y="117"/>
                </a:cubicBezTo>
                <a:cubicBezTo>
                  <a:pt x="477" y="432"/>
                  <a:pt x="477" y="432"/>
                  <a:pt x="477" y="432"/>
                </a:cubicBezTo>
                <a:cubicBezTo>
                  <a:pt x="477" y="437"/>
                  <a:pt x="481" y="441"/>
                  <a:pt x="486" y="441"/>
                </a:cubicBezTo>
                <a:cubicBezTo>
                  <a:pt x="528" y="441"/>
                  <a:pt x="528" y="441"/>
                  <a:pt x="528" y="441"/>
                </a:cubicBezTo>
                <a:cubicBezTo>
                  <a:pt x="533" y="441"/>
                  <a:pt x="538" y="437"/>
                  <a:pt x="538" y="432"/>
                </a:cubicBezTo>
                <a:cubicBezTo>
                  <a:pt x="538" y="322"/>
                  <a:pt x="538" y="322"/>
                  <a:pt x="538" y="322"/>
                </a:cubicBezTo>
                <a:cubicBezTo>
                  <a:pt x="555" y="328"/>
                  <a:pt x="575" y="332"/>
                  <a:pt x="596" y="332"/>
                </a:cubicBezTo>
                <a:cubicBezTo>
                  <a:pt x="654" y="332"/>
                  <a:pt x="702" y="280"/>
                  <a:pt x="702" y="216"/>
                </a:cubicBezTo>
                <a:cubicBezTo>
                  <a:pt x="702" y="152"/>
                  <a:pt x="654" y="101"/>
                  <a:pt x="596" y="101"/>
                </a:cubicBezTo>
                <a:close/>
                <a:moveTo>
                  <a:pt x="584" y="277"/>
                </a:moveTo>
                <a:cubicBezTo>
                  <a:pt x="567" y="277"/>
                  <a:pt x="551" y="273"/>
                  <a:pt x="538" y="265"/>
                </a:cubicBezTo>
                <a:cubicBezTo>
                  <a:pt x="538" y="182"/>
                  <a:pt x="538" y="182"/>
                  <a:pt x="538" y="182"/>
                </a:cubicBezTo>
                <a:cubicBezTo>
                  <a:pt x="548" y="166"/>
                  <a:pt x="565" y="155"/>
                  <a:pt x="584" y="155"/>
                </a:cubicBezTo>
                <a:cubicBezTo>
                  <a:pt x="615" y="155"/>
                  <a:pt x="640" y="183"/>
                  <a:pt x="640" y="216"/>
                </a:cubicBezTo>
                <a:cubicBezTo>
                  <a:pt x="640" y="250"/>
                  <a:pt x="615" y="277"/>
                  <a:pt x="584" y="277"/>
                </a:cubicBezTo>
                <a:close/>
                <a:moveTo>
                  <a:pt x="856" y="101"/>
                </a:moveTo>
                <a:cubicBezTo>
                  <a:pt x="816" y="101"/>
                  <a:pt x="792" y="133"/>
                  <a:pt x="792" y="133"/>
                </a:cubicBezTo>
                <a:cubicBezTo>
                  <a:pt x="785" y="113"/>
                  <a:pt x="785" y="113"/>
                  <a:pt x="785" y="113"/>
                </a:cubicBezTo>
                <a:cubicBezTo>
                  <a:pt x="784" y="110"/>
                  <a:pt x="780" y="107"/>
                  <a:pt x="776" y="107"/>
                </a:cubicBezTo>
                <a:cubicBezTo>
                  <a:pt x="757" y="107"/>
                  <a:pt x="757" y="107"/>
                  <a:pt x="757" y="107"/>
                </a:cubicBezTo>
                <a:cubicBezTo>
                  <a:pt x="752" y="107"/>
                  <a:pt x="747" y="111"/>
                  <a:pt x="747" y="117"/>
                </a:cubicBezTo>
                <a:cubicBezTo>
                  <a:pt x="747" y="316"/>
                  <a:pt x="747" y="316"/>
                  <a:pt x="747" y="316"/>
                </a:cubicBezTo>
                <a:cubicBezTo>
                  <a:pt x="747" y="321"/>
                  <a:pt x="752" y="326"/>
                  <a:pt x="757" y="326"/>
                </a:cubicBezTo>
                <a:cubicBezTo>
                  <a:pt x="799" y="326"/>
                  <a:pt x="799" y="326"/>
                  <a:pt x="799" y="326"/>
                </a:cubicBezTo>
                <a:cubicBezTo>
                  <a:pt x="804" y="326"/>
                  <a:pt x="808" y="321"/>
                  <a:pt x="808" y="316"/>
                </a:cubicBezTo>
                <a:cubicBezTo>
                  <a:pt x="808" y="176"/>
                  <a:pt x="808" y="176"/>
                  <a:pt x="808" y="176"/>
                </a:cubicBezTo>
                <a:cubicBezTo>
                  <a:pt x="833" y="147"/>
                  <a:pt x="864" y="157"/>
                  <a:pt x="870" y="159"/>
                </a:cubicBezTo>
                <a:cubicBezTo>
                  <a:pt x="876" y="162"/>
                  <a:pt x="881" y="159"/>
                  <a:pt x="883" y="155"/>
                </a:cubicBezTo>
                <a:cubicBezTo>
                  <a:pt x="885" y="150"/>
                  <a:pt x="894" y="130"/>
                  <a:pt x="897" y="122"/>
                </a:cubicBezTo>
                <a:cubicBezTo>
                  <a:pt x="901" y="114"/>
                  <a:pt x="896" y="101"/>
                  <a:pt x="856" y="101"/>
                </a:cubicBezTo>
                <a:close/>
                <a:moveTo>
                  <a:pt x="401" y="4"/>
                </a:moveTo>
                <a:cubicBezTo>
                  <a:pt x="383" y="0"/>
                  <a:pt x="364" y="10"/>
                  <a:pt x="360" y="28"/>
                </a:cubicBezTo>
                <a:cubicBezTo>
                  <a:pt x="355" y="46"/>
                  <a:pt x="365" y="65"/>
                  <a:pt x="383" y="70"/>
                </a:cubicBezTo>
                <a:cubicBezTo>
                  <a:pt x="401" y="74"/>
                  <a:pt x="420" y="64"/>
                  <a:pt x="425" y="46"/>
                </a:cubicBezTo>
                <a:cubicBezTo>
                  <a:pt x="430" y="28"/>
                  <a:pt x="419" y="9"/>
                  <a:pt x="401" y="4"/>
                </a:cubicBezTo>
                <a:close/>
              </a:path>
            </a:pathLst>
          </a:custGeom>
          <a:solidFill>
            <a:srgbClr val="34195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TextBox 35">
            <a:extLst/>
          </p:cNvPr>
          <p:cNvSpPr txBox="1"/>
          <p:nvPr userDrawn="1"/>
        </p:nvSpPr>
        <p:spPr>
          <a:xfrm>
            <a:off x="8264669" y="4933519"/>
            <a:ext cx="613587" cy="109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confidential</a:t>
            </a:r>
          </a:p>
        </p:txBody>
      </p:sp>
      <p:sp>
        <p:nvSpPr>
          <p:cNvPr id="37" name="Shape 257"/>
          <p:cNvSpPr txBox="1">
            <a:spLocks/>
          </p:cNvSpPr>
          <p:nvPr userDrawn="1"/>
        </p:nvSpPr>
        <p:spPr>
          <a:xfrm>
            <a:off x="8869969" y="4930742"/>
            <a:ext cx="259712" cy="194925"/>
          </a:xfrm>
          <a:prstGeom prst="rect">
            <a:avLst/>
          </a:prstGeom>
          <a:noFill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vert="horz" lIns="0" tIns="45720" rIns="0" bIns="45720" rtlCol="0" anchor="ctr"/>
          <a:lstStyle>
            <a:defPPr>
              <a:defRPr lang="en-US"/>
            </a:defPPr>
            <a:lvl1pPr algn="ctr">
              <a:defRPr sz="600" b="0" u="none">
                <a:solidFill>
                  <a:schemeClr val="accent2"/>
                </a:solidFill>
                <a:latin typeface="Arial" pitchFamily="34" charset="0"/>
                <a:cs typeface="Arial" pitchFamily="34" charset="0"/>
              </a:defRPr>
            </a:lvl1pPr>
            <a:lvl2pPr marL="0" marR="0" indent="228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lvl="0"/>
            <a:fld id="{86CB4B4D-7CA3-9044-876B-883B54F8677D}" type="slidenum">
              <a:rPr lang="en-GB" noProof="0" smtClean="0"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pPr lvl="0"/>
              <a:t>‹#›</a:t>
            </a:fld>
            <a:endParaRPr lang="en-GB" noProof="0" dirty="0"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28" name="Group 27"/>
          <p:cNvGrpSpPr/>
          <p:nvPr userDrawn="1"/>
        </p:nvGrpSpPr>
        <p:grpSpPr>
          <a:xfrm>
            <a:off x="71948" y="4978614"/>
            <a:ext cx="503788" cy="94721"/>
            <a:chOff x="6014087" y="4646472"/>
            <a:chExt cx="503788" cy="94721"/>
          </a:xfrm>
        </p:grpSpPr>
        <p:sp>
          <p:nvSpPr>
            <p:cNvPr id="29" name="Oval 28">
              <a:extLst/>
            </p:cNvPr>
            <p:cNvSpPr>
              <a:spLocks noChangeArrowheads="1"/>
            </p:cNvSpPr>
            <p:nvPr/>
          </p:nvSpPr>
          <p:spPr bwMode="auto">
            <a:xfrm flipH="1">
              <a:off x="6423171" y="4646472"/>
              <a:ext cx="94704" cy="9472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r>
                <a:rPr lang="en-US" dirty="0"/>
                <a:t> </a:t>
              </a:r>
            </a:p>
          </p:txBody>
        </p:sp>
        <p:sp>
          <p:nvSpPr>
            <p:cNvPr id="30" name="Oval 29">
              <a:extLst/>
            </p:cNvPr>
            <p:cNvSpPr>
              <a:spLocks noChangeArrowheads="1"/>
            </p:cNvSpPr>
            <p:nvPr/>
          </p:nvSpPr>
          <p:spPr bwMode="auto">
            <a:xfrm flipH="1">
              <a:off x="6320900" y="4646472"/>
              <a:ext cx="94704" cy="9472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Oval 30">
              <a:extLst/>
            </p:cNvPr>
            <p:cNvSpPr>
              <a:spLocks noChangeArrowheads="1"/>
            </p:cNvSpPr>
            <p:nvPr/>
          </p:nvSpPr>
          <p:spPr bwMode="auto">
            <a:xfrm flipH="1">
              <a:off x="6218629" y="4646472"/>
              <a:ext cx="94704" cy="94721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Oval 31">
              <a:extLst/>
            </p:cNvPr>
            <p:cNvSpPr>
              <a:spLocks noChangeArrowheads="1"/>
            </p:cNvSpPr>
            <p:nvPr/>
          </p:nvSpPr>
          <p:spPr bwMode="auto">
            <a:xfrm flipH="1">
              <a:off x="6116358" y="4646472"/>
              <a:ext cx="94704" cy="9472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Oval 33">
              <a:extLst/>
            </p:cNvPr>
            <p:cNvSpPr>
              <a:spLocks noChangeArrowheads="1"/>
            </p:cNvSpPr>
            <p:nvPr/>
          </p:nvSpPr>
          <p:spPr bwMode="auto">
            <a:xfrm flipH="1">
              <a:off x="6014087" y="4646472"/>
              <a:ext cx="94704" cy="94721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="" xmlns:p14="http://schemas.microsoft.com/office/powerpoint/2010/main" val="1697247311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orient="horz" pos="1620">
          <p15:clr>
            <a:srgbClr val="FBAE40"/>
          </p15:clr>
        </p15:guide>
        <p15:guide id="2" pos="168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1"/>
          <p:cNvSpPr>
            <a:spLocks noGrp="1"/>
          </p:cNvSpPr>
          <p:nvPr>
            <p:ph type="ctrTitle" hasCustomPrompt="1"/>
          </p:nvPr>
        </p:nvSpPr>
        <p:spPr>
          <a:xfrm>
            <a:off x="277584" y="254000"/>
            <a:ext cx="5245100" cy="914400"/>
          </a:xfrm>
          <a:prstGeom prst="rect">
            <a:avLst/>
          </a:prstGeom>
          <a:noFill/>
        </p:spPr>
        <p:txBody>
          <a:bodyPr wrap="square" lIns="0" rtlCol="0" anchor="t" anchorCtr="0">
            <a:noAutofit/>
          </a:bodyPr>
          <a:lstStyle>
            <a:lvl1pPr marL="0" algn="l">
              <a:lnSpc>
                <a:spcPct val="98000"/>
              </a:lnSpc>
              <a:tabLst>
                <a:tab pos="457200" algn="l"/>
              </a:tabLst>
              <a:defRPr lang="en-US" sz="2600" u="sng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lvl="0" algn="l"/>
            <a:r>
              <a:rPr lang="en-US" dirty="0"/>
              <a:t>Click to add title</a:t>
            </a:r>
            <a:br>
              <a:rPr lang="en-US" dirty="0"/>
            </a:br>
            <a:r>
              <a:rPr lang="en-US" dirty="0"/>
              <a:t>in two lines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277584" y="1295399"/>
            <a:ext cx="3556000" cy="475344"/>
          </a:xfrm>
        </p:spPr>
        <p:txBody>
          <a:bodyPr/>
          <a:lstStyle>
            <a:lvl1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400" b="1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Small table with optional highlight column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77584" y="1861147"/>
            <a:ext cx="3556000" cy="2826742"/>
          </a:xfrm>
        </p:spPr>
        <p:txBody>
          <a:bodyPr/>
          <a:lstStyle>
            <a:lvl1pPr marL="0" indent="0" algn="l" defTabSz="18288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000" b="0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augue</a:t>
            </a:r>
            <a:r>
              <a:rPr lang="en-US" dirty="0"/>
              <a:t> et </a:t>
            </a:r>
            <a:r>
              <a:rPr lang="en-US" dirty="0" err="1"/>
              <a:t>sapien</a:t>
            </a:r>
            <a:r>
              <a:rPr lang="en-US" dirty="0"/>
              <a:t>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. </a:t>
            </a:r>
            <a:r>
              <a:rPr lang="en-US" dirty="0" err="1"/>
              <a:t>Curabitur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. </a:t>
            </a:r>
          </a:p>
          <a:p>
            <a:pPr lvl="0"/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sodales</a:t>
            </a:r>
            <a:r>
              <a:rPr lang="en-US" dirty="0"/>
              <a:t> </a:t>
            </a:r>
            <a:r>
              <a:rPr lang="en-US" dirty="0" err="1"/>
              <a:t>purus</a:t>
            </a:r>
            <a:r>
              <a:rPr lang="en-US" dirty="0"/>
              <a:t> et dui convallis,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 lorem </a:t>
            </a:r>
            <a:r>
              <a:rPr lang="en-US" dirty="0" err="1"/>
              <a:t>volutpat</a:t>
            </a:r>
            <a:r>
              <a:rPr lang="en-US" dirty="0"/>
              <a:t>. Integer non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venenatis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</a:t>
            </a:r>
          </a:p>
          <a:p>
            <a:pPr lvl="0"/>
            <a:r>
              <a:rPr lang="en-US" dirty="0" err="1"/>
              <a:t>Donec</a:t>
            </a:r>
            <a:r>
              <a:rPr lang="en-US" dirty="0"/>
              <a:t> maximus pharetra </a:t>
            </a:r>
            <a:r>
              <a:rPr lang="en-US" dirty="0" err="1"/>
              <a:t>sapien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rhoncus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 ligula </a:t>
            </a:r>
            <a:r>
              <a:rPr lang="en-US" dirty="0" err="1"/>
              <a:t>nunc</a:t>
            </a:r>
            <a:r>
              <a:rPr lang="en-US" dirty="0"/>
              <a:t>, ac </a:t>
            </a:r>
            <a:r>
              <a:rPr lang="en-US" dirty="0" err="1"/>
              <a:t>auctor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luctus</a:t>
            </a:r>
            <a:r>
              <a:rPr lang="en-US" dirty="0"/>
              <a:t> a. </a:t>
            </a:r>
            <a:r>
              <a:rPr lang="en-US" dirty="0" err="1"/>
              <a:t>Suspendisse</a:t>
            </a:r>
            <a:r>
              <a:rPr lang="en-US" dirty="0"/>
              <a:t> ex mi, </a:t>
            </a:r>
            <a:r>
              <a:rPr lang="en-US" dirty="0" err="1"/>
              <a:t>imperdiet</a:t>
            </a:r>
            <a:r>
              <a:rPr lang="en-US" dirty="0"/>
              <a:t> et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 lorem.</a:t>
            </a:r>
          </a:p>
          <a:p>
            <a:pPr lvl="0"/>
            <a:endParaRPr lang="en-US" dirty="0"/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77584" y="59563"/>
            <a:ext cx="1001713" cy="123794"/>
          </a:xfrm>
        </p:spPr>
        <p:txBody>
          <a:bodyPr wrap="none" tIns="0" bIns="0" anchor="ctr" anchorCtr="0"/>
          <a:lstStyle>
            <a:lvl1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800" b="0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0.0 Section name</a:t>
            </a:r>
          </a:p>
        </p:txBody>
      </p:sp>
      <p:sp>
        <p:nvSpPr>
          <p:cNvPr id="4" name="Table Placeholder 3"/>
          <p:cNvSpPr>
            <a:spLocks noGrp="1"/>
          </p:cNvSpPr>
          <p:nvPr>
            <p:ph type="tbl" sz="quarter" idx="13" hasCustomPrompt="1"/>
          </p:nvPr>
        </p:nvSpPr>
        <p:spPr>
          <a:xfrm>
            <a:off x="4035425" y="1295400"/>
            <a:ext cx="4868070" cy="3392488"/>
          </a:xfrm>
        </p:spPr>
        <p:txBody>
          <a:bodyPr/>
          <a:lstStyle>
            <a:lvl1pPr marL="0" indent="0" algn="ctr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table</a:t>
            </a:r>
          </a:p>
        </p:txBody>
      </p:sp>
      <p:sp>
        <p:nvSpPr>
          <p:cNvPr id="25" name="Rectangle 24">
            <a:extLst/>
          </p:cNvPr>
          <p:cNvSpPr/>
          <p:nvPr userDrawn="1"/>
        </p:nvSpPr>
        <p:spPr>
          <a:xfrm>
            <a:off x="8903495" y="4975062"/>
            <a:ext cx="228600" cy="14287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6" name="Lige forbindelse 8">
            <a:extLst/>
          </p:cNvPr>
          <p:cNvCxnSpPr>
            <a:cxnSpLocks/>
          </p:cNvCxnSpPr>
          <p:nvPr userDrawn="1"/>
        </p:nvCxnSpPr>
        <p:spPr>
          <a:xfrm>
            <a:off x="7899751" y="4924622"/>
            <a:ext cx="1246648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Footer Placeholder 4">
            <a:extLst/>
          </p:cNvPr>
          <p:cNvSpPr txBox="1">
            <a:spLocks/>
          </p:cNvSpPr>
          <p:nvPr userDrawn="1"/>
        </p:nvSpPr>
        <p:spPr>
          <a:xfrm>
            <a:off x="7899751" y="4975673"/>
            <a:ext cx="83124" cy="111722"/>
          </a:xfrm>
          <a:prstGeom prst="rect">
            <a:avLst/>
          </a:prstGeom>
          <a:noFill/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700" b="0" u="none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</a:t>
            </a:r>
          </a:p>
        </p:txBody>
      </p:sp>
      <p:sp>
        <p:nvSpPr>
          <p:cNvPr id="34" name="Freeform 5">
            <a:extLst/>
          </p:cNvPr>
          <p:cNvSpPr>
            <a:spLocks noEditPoints="1"/>
          </p:cNvSpPr>
          <p:nvPr userDrawn="1"/>
        </p:nvSpPr>
        <p:spPr bwMode="auto">
          <a:xfrm>
            <a:off x="8002022" y="4978054"/>
            <a:ext cx="282581" cy="109457"/>
          </a:xfrm>
          <a:custGeom>
            <a:avLst/>
            <a:gdLst>
              <a:gd name="T0" fmla="*/ 910 w 1135"/>
              <a:gd name="T1" fmla="*/ 216 h 441"/>
              <a:gd name="T2" fmla="*/ 1135 w 1135"/>
              <a:gd name="T3" fmla="*/ 216 h 441"/>
              <a:gd name="T4" fmla="*/ 1022 w 1135"/>
              <a:gd name="T5" fmla="*/ 277 h 441"/>
              <a:gd name="T6" fmla="*/ 1022 w 1135"/>
              <a:gd name="T7" fmla="*/ 155 h 441"/>
              <a:gd name="T8" fmla="*/ 1022 w 1135"/>
              <a:gd name="T9" fmla="*/ 277 h 441"/>
              <a:gd name="T10" fmla="*/ 275 w 1135"/>
              <a:gd name="T11" fmla="*/ 107 h 441"/>
              <a:gd name="T12" fmla="*/ 232 w 1135"/>
              <a:gd name="T13" fmla="*/ 219 h 441"/>
              <a:gd name="T14" fmla="*/ 164 w 1135"/>
              <a:gd name="T15" fmla="*/ 101 h 441"/>
              <a:gd name="T16" fmla="*/ 151 w 1135"/>
              <a:gd name="T17" fmla="*/ 106 h 441"/>
              <a:gd name="T18" fmla="*/ 58 w 1135"/>
              <a:gd name="T19" fmla="*/ 113 h 441"/>
              <a:gd name="T20" fmla="*/ 8 w 1135"/>
              <a:gd name="T21" fmla="*/ 107 h 441"/>
              <a:gd name="T22" fmla="*/ 69 w 1135"/>
              <a:gd name="T23" fmla="*/ 326 h 441"/>
              <a:gd name="T24" fmla="*/ 83 w 1135"/>
              <a:gd name="T25" fmla="*/ 332 h 441"/>
              <a:gd name="T26" fmla="*/ 162 w 1135"/>
              <a:gd name="T27" fmla="*/ 193 h 441"/>
              <a:gd name="T28" fmla="*/ 241 w 1135"/>
              <a:gd name="T29" fmla="*/ 332 h 441"/>
              <a:gd name="T30" fmla="*/ 255 w 1135"/>
              <a:gd name="T31" fmla="*/ 326 h 441"/>
              <a:gd name="T32" fmla="*/ 316 w 1135"/>
              <a:gd name="T33" fmla="*/ 107 h 441"/>
              <a:gd name="T34" fmla="*/ 371 w 1135"/>
              <a:gd name="T35" fmla="*/ 107 h 441"/>
              <a:gd name="T36" fmla="*/ 362 w 1135"/>
              <a:gd name="T37" fmla="*/ 316 h 441"/>
              <a:gd name="T38" fmla="*/ 413 w 1135"/>
              <a:gd name="T39" fmla="*/ 326 h 441"/>
              <a:gd name="T40" fmla="*/ 423 w 1135"/>
              <a:gd name="T41" fmla="*/ 117 h 441"/>
              <a:gd name="T42" fmla="*/ 596 w 1135"/>
              <a:gd name="T43" fmla="*/ 101 h 441"/>
              <a:gd name="T44" fmla="*/ 522 w 1135"/>
              <a:gd name="T45" fmla="*/ 133 h 441"/>
              <a:gd name="T46" fmla="*/ 506 w 1135"/>
              <a:gd name="T47" fmla="*/ 107 h 441"/>
              <a:gd name="T48" fmla="*/ 477 w 1135"/>
              <a:gd name="T49" fmla="*/ 117 h 441"/>
              <a:gd name="T50" fmla="*/ 486 w 1135"/>
              <a:gd name="T51" fmla="*/ 441 h 441"/>
              <a:gd name="T52" fmla="*/ 538 w 1135"/>
              <a:gd name="T53" fmla="*/ 432 h 441"/>
              <a:gd name="T54" fmla="*/ 596 w 1135"/>
              <a:gd name="T55" fmla="*/ 332 h 441"/>
              <a:gd name="T56" fmla="*/ 596 w 1135"/>
              <a:gd name="T57" fmla="*/ 101 h 441"/>
              <a:gd name="T58" fmla="*/ 538 w 1135"/>
              <a:gd name="T59" fmla="*/ 265 h 441"/>
              <a:gd name="T60" fmla="*/ 584 w 1135"/>
              <a:gd name="T61" fmla="*/ 155 h 441"/>
              <a:gd name="T62" fmla="*/ 584 w 1135"/>
              <a:gd name="T63" fmla="*/ 277 h 441"/>
              <a:gd name="T64" fmla="*/ 792 w 1135"/>
              <a:gd name="T65" fmla="*/ 133 h 441"/>
              <a:gd name="T66" fmla="*/ 776 w 1135"/>
              <a:gd name="T67" fmla="*/ 107 h 441"/>
              <a:gd name="T68" fmla="*/ 747 w 1135"/>
              <a:gd name="T69" fmla="*/ 117 h 441"/>
              <a:gd name="T70" fmla="*/ 757 w 1135"/>
              <a:gd name="T71" fmla="*/ 326 h 441"/>
              <a:gd name="T72" fmla="*/ 808 w 1135"/>
              <a:gd name="T73" fmla="*/ 316 h 441"/>
              <a:gd name="T74" fmla="*/ 870 w 1135"/>
              <a:gd name="T75" fmla="*/ 159 h 441"/>
              <a:gd name="T76" fmla="*/ 897 w 1135"/>
              <a:gd name="T77" fmla="*/ 122 h 441"/>
              <a:gd name="T78" fmla="*/ 401 w 1135"/>
              <a:gd name="T79" fmla="*/ 4 h 441"/>
              <a:gd name="T80" fmla="*/ 383 w 1135"/>
              <a:gd name="T81" fmla="*/ 70 h 441"/>
              <a:gd name="T82" fmla="*/ 401 w 1135"/>
              <a:gd name="T83" fmla="*/ 4 h 4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135" h="441">
                <a:moveTo>
                  <a:pt x="1022" y="101"/>
                </a:moveTo>
                <a:cubicBezTo>
                  <a:pt x="960" y="101"/>
                  <a:pt x="910" y="152"/>
                  <a:pt x="910" y="216"/>
                </a:cubicBezTo>
                <a:cubicBezTo>
                  <a:pt x="910" y="280"/>
                  <a:pt x="960" y="332"/>
                  <a:pt x="1022" y="332"/>
                </a:cubicBezTo>
                <a:cubicBezTo>
                  <a:pt x="1084" y="332"/>
                  <a:pt x="1135" y="280"/>
                  <a:pt x="1135" y="216"/>
                </a:cubicBezTo>
                <a:cubicBezTo>
                  <a:pt x="1135" y="152"/>
                  <a:pt x="1084" y="101"/>
                  <a:pt x="1022" y="101"/>
                </a:cubicBezTo>
                <a:close/>
                <a:moveTo>
                  <a:pt x="1022" y="277"/>
                </a:moveTo>
                <a:cubicBezTo>
                  <a:pt x="990" y="277"/>
                  <a:pt x="964" y="250"/>
                  <a:pt x="964" y="216"/>
                </a:cubicBezTo>
                <a:cubicBezTo>
                  <a:pt x="964" y="183"/>
                  <a:pt x="990" y="155"/>
                  <a:pt x="1022" y="155"/>
                </a:cubicBezTo>
                <a:cubicBezTo>
                  <a:pt x="1054" y="155"/>
                  <a:pt x="1080" y="183"/>
                  <a:pt x="1080" y="216"/>
                </a:cubicBezTo>
                <a:cubicBezTo>
                  <a:pt x="1080" y="250"/>
                  <a:pt x="1054" y="277"/>
                  <a:pt x="1022" y="277"/>
                </a:cubicBezTo>
                <a:close/>
                <a:moveTo>
                  <a:pt x="316" y="107"/>
                </a:moveTo>
                <a:cubicBezTo>
                  <a:pt x="275" y="107"/>
                  <a:pt x="275" y="107"/>
                  <a:pt x="275" y="107"/>
                </a:cubicBezTo>
                <a:cubicBezTo>
                  <a:pt x="271" y="107"/>
                  <a:pt x="268" y="110"/>
                  <a:pt x="266" y="113"/>
                </a:cubicBezTo>
                <a:cubicBezTo>
                  <a:pt x="232" y="219"/>
                  <a:pt x="232" y="219"/>
                  <a:pt x="232" y="219"/>
                </a:cubicBezTo>
                <a:cubicBezTo>
                  <a:pt x="174" y="106"/>
                  <a:pt x="174" y="106"/>
                  <a:pt x="174" y="106"/>
                </a:cubicBezTo>
                <a:cubicBezTo>
                  <a:pt x="172" y="103"/>
                  <a:pt x="168" y="101"/>
                  <a:pt x="164" y="101"/>
                </a:cubicBezTo>
                <a:cubicBezTo>
                  <a:pt x="160" y="101"/>
                  <a:pt x="160" y="101"/>
                  <a:pt x="160" y="101"/>
                </a:cubicBezTo>
                <a:cubicBezTo>
                  <a:pt x="156" y="101"/>
                  <a:pt x="152" y="103"/>
                  <a:pt x="151" y="106"/>
                </a:cubicBezTo>
                <a:cubicBezTo>
                  <a:pt x="92" y="219"/>
                  <a:pt x="92" y="219"/>
                  <a:pt x="92" y="219"/>
                </a:cubicBezTo>
                <a:cubicBezTo>
                  <a:pt x="58" y="113"/>
                  <a:pt x="58" y="113"/>
                  <a:pt x="58" y="113"/>
                </a:cubicBezTo>
                <a:cubicBezTo>
                  <a:pt x="57" y="110"/>
                  <a:pt x="53" y="107"/>
                  <a:pt x="49" y="107"/>
                </a:cubicBezTo>
                <a:cubicBezTo>
                  <a:pt x="8" y="107"/>
                  <a:pt x="8" y="107"/>
                  <a:pt x="8" y="107"/>
                </a:cubicBezTo>
                <a:cubicBezTo>
                  <a:pt x="3" y="107"/>
                  <a:pt x="0" y="111"/>
                  <a:pt x="1" y="116"/>
                </a:cubicBezTo>
                <a:cubicBezTo>
                  <a:pt x="69" y="326"/>
                  <a:pt x="69" y="326"/>
                  <a:pt x="69" y="326"/>
                </a:cubicBezTo>
                <a:cubicBezTo>
                  <a:pt x="70" y="329"/>
                  <a:pt x="74" y="332"/>
                  <a:pt x="77" y="332"/>
                </a:cubicBezTo>
                <a:cubicBezTo>
                  <a:pt x="83" y="332"/>
                  <a:pt x="83" y="332"/>
                  <a:pt x="83" y="332"/>
                </a:cubicBezTo>
                <a:cubicBezTo>
                  <a:pt x="87" y="332"/>
                  <a:pt x="91" y="329"/>
                  <a:pt x="93" y="326"/>
                </a:cubicBezTo>
                <a:cubicBezTo>
                  <a:pt x="162" y="193"/>
                  <a:pt x="162" y="193"/>
                  <a:pt x="162" y="193"/>
                </a:cubicBezTo>
                <a:cubicBezTo>
                  <a:pt x="231" y="326"/>
                  <a:pt x="231" y="326"/>
                  <a:pt x="231" y="326"/>
                </a:cubicBezTo>
                <a:cubicBezTo>
                  <a:pt x="233" y="329"/>
                  <a:pt x="237" y="332"/>
                  <a:pt x="241" y="332"/>
                </a:cubicBezTo>
                <a:cubicBezTo>
                  <a:pt x="247" y="332"/>
                  <a:pt x="247" y="332"/>
                  <a:pt x="247" y="332"/>
                </a:cubicBezTo>
                <a:cubicBezTo>
                  <a:pt x="250" y="332"/>
                  <a:pt x="254" y="329"/>
                  <a:pt x="255" y="326"/>
                </a:cubicBezTo>
                <a:cubicBezTo>
                  <a:pt x="323" y="116"/>
                  <a:pt x="323" y="116"/>
                  <a:pt x="323" y="116"/>
                </a:cubicBezTo>
                <a:cubicBezTo>
                  <a:pt x="325" y="111"/>
                  <a:pt x="322" y="107"/>
                  <a:pt x="316" y="107"/>
                </a:cubicBezTo>
                <a:close/>
                <a:moveTo>
                  <a:pt x="413" y="107"/>
                </a:moveTo>
                <a:cubicBezTo>
                  <a:pt x="371" y="107"/>
                  <a:pt x="371" y="107"/>
                  <a:pt x="371" y="107"/>
                </a:cubicBezTo>
                <a:cubicBezTo>
                  <a:pt x="366" y="107"/>
                  <a:pt x="362" y="111"/>
                  <a:pt x="362" y="117"/>
                </a:cubicBezTo>
                <a:cubicBezTo>
                  <a:pt x="362" y="316"/>
                  <a:pt x="362" y="316"/>
                  <a:pt x="362" y="316"/>
                </a:cubicBezTo>
                <a:cubicBezTo>
                  <a:pt x="362" y="321"/>
                  <a:pt x="366" y="326"/>
                  <a:pt x="371" y="326"/>
                </a:cubicBezTo>
                <a:cubicBezTo>
                  <a:pt x="413" y="326"/>
                  <a:pt x="413" y="326"/>
                  <a:pt x="413" y="326"/>
                </a:cubicBezTo>
                <a:cubicBezTo>
                  <a:pt x="418" y="326"/>
                  <a:pt x="423" y="321"/>
                  <a:pt x="423" y="316"/>
                </a:cubicBezTo>
                <a:cubicBezTo>
                  <a:pt x="423" y="117"/>
                  <a:pt x="423" y="117"/>
                  <a:pt x="423" y="117"/>
                </a:cubicBezTo>
                <a:cubicBezTo>
                  <a:pt x="423" y="111"/>
                  <a:pt x="418" y="107"/>
                  <a:pt x="413" y="107"/>
                </a:cubicBezTo>
                <a:close/>
                <a:moveTo>
                  <a:pt x="596" y="101"/>
                </a:moveTo>
                <a:cubicBezTo>
                  <a:pt x="567" y="101"/>
                  <a:pt x="541" y="113"/>
                  <a:pt x="522" y="133"/>
                </a:cubicBezTo>
                <a:cubicBezTo>
                  <a:pt x="522" y="133"/>
                  <a:pt x="522" y="133"/>
                  <a:pt x="522" y="133"/>
                </a:cubicBezTo>
                <a:cubicBezTo>
                  <a:pt x="514" y="113"/>
                  <a:pt x="514" y="113"/>
                  <a:pt x="514" y="113"/>
                </a:cubicBezTo>
                <a:cubicBezTo>
                  <a:pt x="513" y="110"/>
                  <a:pt x="509" y="107"/>
                  <a:pt x="506" y="107"/>
                </a:cubicBezTo>
                <a:cubicBezTo>
                  <a:pt x="486" y="107"/>
                  <a:pt x="486" y="107"/>
                  <a:pt x="486" y="107"/>
                </a:cubicBezTo>
                <a:cubicBezTo>
                  <a:pt x="481" y="107"/>
                  <a:pt x="477" y="111"/>
                  <a:pt x="477" y="117"/>
                </a:cubicBezTo>
                <a:cubicBezTo>
                  <a:pt x="477" y="432"/>
                  <a:pt x="477" y="432"/>
                  <a:pt x="477" y="432"/>
                </a:cubicBezTo>
                <a:cubicBezTo>
                  <a:pt x="477" y="437"/>
                  <a:pt x="481" y="441"/>
                  <a:pt x="486" y="441"/>
                </a:cubicBezTo>
                <a:cubicBezTo>
                  <a:pt x="528" y="441"/>
                  <a:pt x="528" y="441"/>
                  <a:pt x="528" y="441"/>
                </a:cubicBezTo>
                <a:cubicBezTo>
                  <a:pt x="533" y="441"/>
                  <a:pt x="538" y="437"/>
                  <a:pt x="538" y="432"/>
                </a:cubicBezTo>
                <a:cubicBezTo>
                  <a:pt x="538" y="322"/>
                  <a:pt x="538" y="322"/>
                  <a:pt x="538" y="322"/>
                </a:cubicBezTo>
                <a:cubicBezTo>
                  <a:pt x="555" y="328"/>
                  <a:pt x="575" y="332"/>
                  <a:pt x="596" y="332"/>
                </a:cubicBezTo>
                <a:cubicBezTo>
                  <a:pt x="654" y="332"/>
                  <a:pt x="702" y="280"/>
                  <a:pt x="702" y="216"/>
                </a:cubicBezTo>
                <a:cubicBezTo>
                  <a:pt x="702" y="152"/>
                  <a:pt x="654" y="101"/>
                  <a:pt x="596" y="101"/>
                </a:cubicBezTo>
                <a:close/>
                <a:moveTo>
                  <a:pt x="584" y="277"/>
                </a:moveTo>
                <a:cubicBezTo>
                  <a:pt x="567" y="277"/>
                  <a:pt x="551" y="273"/>
                  <a:pt x="538" y="265"/>
                </a:cubicBezTo>
                <a:cubicBezTo>
                  <a:pt x="538" y="182"/>
                  <a:pt x="538" y="182"/>
                  <a:pt x="538" y="182"/>
                </a:cubicBezTo>
                <a:cubicBezTo>
                  <a:pt x="548" y="166"/>
                  <a:pt x="565" y="155"/>
                  <a:pt x="584" y="155"/>
                </a:cubicBezTo>
                <a:cubicBezTo>
                  <a:pt x="615" y="155"/>
                  <a:pt x="640" y="183"/>
                  <a:pt x="640" y="216"/>
                </a:cubicBezTo>
                <a:cubicBezTo>
                  <a:pt x="640" y="250"/>
                  <a:pt x="615" y="277"/>
                  <a:pt x="584" y="277"/>
                </a:cubicBezTo>
                <a:close/>
                <a:moveTo>
                  <a:pt x="856" y="101"/>
                </a:moveTo>
                <a:cubicBezTo>
                  <a:pt x="816" y="101"/>
                  <a:pt x="792" y="133"/>
                  <a:pt x="792" y="133"/>
                </a:cubicBezTo>
                <a:cubicBezTo>
                  <a:pt x="785" y="113"/>
                  <a:pt x="785" y="113"/>
                  <a:pt x="785" y="113"/>
                </a:cubicBezTo>
                <a:cubicBezTo>
                  <a:pt x="784" y="110"/>
                  <a:pt x="780" y="107"/>
                  <a:pt x="776" y="107"/>
                </a:cubicBezTo>
                <a:cubicBezTo>
                  <a:pt x="757" y="107"/>
                  <a:pt x="757" y="107"/>
                  <a:pt x="757" y="107"/>
                </a:cubicBezTo>
                <a:cubicBezTo>
                  <a:pt x="752" y="107"/>
                  <a:pt x="747" y="111"/>
                  <a:pt x="747" y="117"/>
                </a:cubicBezTo>
                <a:cubicBezTo>
                  <a:pt x="747" y="316"/>
                  <a:pt x="747" y="316"/>
                  <a:pt x="747" y="316"/>
                </a:cubicBezTo>
                <a:cubicBezTo>
                  <a:pt x="747" y="321"/>
                  <a:pt x="752" y="326"/>
                  <a:pt x="757" y="326"/>
                </a:cubicBezTo>
                <a:cubicBezTo>
                  <a:pt x="799" y="326"/>
                  <a:pt x="799" y="326"/>
                  <a:pt x="799" y="326"/>
                </a:cubicBezTo>
                <a:cubicBezTo>
                  <a:pt x="804" y="326"/>
                  <a:pt x="808" y="321"/>
                  <a:pt x="808" y="316"/>
                </a:cubicBezTo>
                <a:cubicBezTo>
                  <a:pt x="808" y="176"/>
                  <a:pt x="808" y="176"/>
                  <a:pt x="808" y="176"/>
                </a:cubicBezTo>
                <a:cubicBezTo>
                  <a:pt x="833" y="147"/>
                  <a:pt x="864" y="157"/>
                  <a:pt x="870" y="159"/>
                </a:cubicBezTo>
                <a:cubicBezTo>
                  <a:pt x="876" y="162"/>
                  <a:pt x="881" y="159"/>
                  <a:pt x="883" y="155"/>
                </a:cubicBezTo>
                <a:cubicBezTo>
                  <a:pt x="885" y="150"/>
                  <a:pt x="894" y="130"/>
                  <a:pt x="897" y="122"/>
                </a:cubicBezTo>
                <a:cubicBezTo>
                  <a:pt x="901" y="114"/>
                  <a:pt x="896" y="101"/>
                  <a:pt x="856" y="101"/>
                </a:cubicBezTo>
                <a:close/>
                <a:moveTo>
                  <a:pt x="401" y="4"/>
                </a:moveTo>
                <a:cubicBezTo>
                  <a:pt x="383" y="0"/>
                  <a:pt x="364" y="10"/>
                  <a:pt x="360" y="28"/>
                </a:cubicBezTo>
                <a:cubicBezTo>
                  <a:pt x="355" y="46"/>
                  <a:pt x="365" y="65"/>
                  <a:pt x="383" y="70"/>
                </a:cubicBezTo>
                <a:cubicBezTo>
                  <a:pt x="401" y="74"/>
                  <a:pt x="420" y="64"/>
                  <a:pt x="425" y="46"/>
                </a:cubicBezTo>
                <a:cubicBezTo>
                  <a:pt x="430" y="28"/>
                  <a:pt x="419" y="9"/>
                  <a:pt x="401" y="4"/>
                </a:cubicBezTo>
                <a:close/>
              </a:path>
            </a:pathLst>
          </a:custGeom>
          <a:solidFill>
            <a:srgbClr val="34195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TextBox 34">
            <a:extLst/>
          </p:cNvPr>
          <p:cNvSpPr txBox="1"/>
          <p:nvPr userDrawn="1"/>
        </p:nvSpPr>
        <p:spPr>
          <a:xfrm>
            <a:off x="8264669" y="4933519"/>
            <a:ext cx="613587" cy="109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confidential</a:t>
            </a:r>
          </a:p>
        </p:txBody>
      </p:sp>
      <p:sp>
        <p:nvSpPr>
          <p:cNvPr id="36" name="Shape 257"/>
          <p:cNvSpPr txBox="1">
            <a:spLocks/>
          </p:cNvSpPr>
          <p:nvPr userDrawn="1"/>
        </p:nvSpPr>
        <p:spPr>
          <a:xfrm>
            <a:off x="8869969" y="4930742"/>
            <a:ext cx="259712" cy="194925"/>
          </a:xfrm>
          <a:prstGeom prst="rect">
            <a:avLst/>
          </a:prstGeom>
          <a:noFill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vert="horz" lIns="0" tIns="45720" rIns="0" bIns="45720" rtlCol="0" anchor="ctr"/>
          <a:lstStyle>
            <a:defPPr>
              <a:defRPr lang="en-US"/>
            </a:defPPr>
            <a:lvl1pPr algn="ctr">
              <a:defRPr sz="600" b="0" u="none">
                <a:solidFill>
                  <a:schemeClr val="accent2"/>
                </a:solidFill>
                <a:latin typeface="Arial" pitchFamily="34" charset="0"/>
                <a:cs typeface="Arial" pitchFamily="34" charset="0"/>
              </a:defRPr>
            </a:lvl1pPr>
            <a:lvl2pPr marL="0" marR="0" indent="228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lvl="0"/>
            <a:fld id="{86CB4B4D-7CA3-9044-876B-883B54F8677D}" type="slidenum">
              <a:rPr lang="en-GB" noProof="0" smtClean="0"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pPr lvl="0"/>
              <a:t>‹#›</a:t>
            </a:fld>
            <a:endParaRPr lang="en-GB" noProof="0" dirty="0"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28" name="Group 27"/>
          <p:cNvGrpSpPr/>
          <p:nvPr userDrawn="1"/>
        </p:nvGrpSpPr>
        <p:grpSpPr>
          <a:xfrm>
            <a:off x="71948" y="4978614"/>
            <a:ext cx="503788" cy="94721"/>
            <a:chOff x="6014087" y="4646472"/>
            <a:chExt cx="503788" cy="94721"/>
          </a:xfrm>
        </p:grpSpPr>
        <p:sp>
          <p:nvSpPr>
            <p:cNvPr id="29" name="Oval 28">
              <a:extLst/>
            </p:cNvPr>
            <p:cNvSpPr>
              <a:spLocks noChangeArrowheads="1"/>
            </p:cNvSpPr>
            <p:nvPr/>
          </p:nvSpPr>
          <p:spPr bwMode="auto">
            <a:xfrm flipH="1">
              <a:off x="6423171" y="4646472"/>
              <a:ext cx="94704" cy="9472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r>
                <a:rPr lang="en-US" dirty="0"/>
                <a:t> </a:t>
              </a:r>
            </a:p>
          </p:txBody>
        </p:sp>
        <p:sp>
          <p:nvSpPr>
            <p:cNvPr id="30" name="Oval 29">
              <a:extLst/>
            </p:cNvPr>
            <p:cNvSpPr>
              <a:spLocks noChangeArrowheads="1"/>
            </p:cNvSpPr>
            <p:nvPr/>
          </p:nvSpPr>
          <p:spPr bwMode="auto">
            <a:xfrm flipH="1">
              <a:off x="6320900" y="4646472"/>
              <a:ext cx="94704" cy="9472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Oval 30">
              <a:extLst/>
            </p:cNvPr>
            <p:cNvSpPr>
              <a:spLocks noChangeArrowheads="1"/>
            </p:cNvSpPr>
            <p:nvPr/>
          </p:nvSpPr>
          <p:spPr bwMode="auto">
            <a:xfrm flipH="1">
              <a:off x="6218629" y="4646472"/>
              <a:ext cx="94704" cy="94721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Oval 31">
              <a:extLst/>
            </p:cNvPr>
            <p:cNvSpPr>
              <a:spLocks noChangeArrowheads="1"/>
            </p:cNvSpPr>
            <p:nvPr/>
          </p:nvSpPr>
          <p:spPr bwMode="auto">
            <a:xfrm flipH="1">
              <a:off x="6116358" y="4646472"/>
              <a:ext cx="94704" cy="9472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Oval 32">
              <a:extLst/>
            </p:cNvPr>
            <p:cNvSpPr>
              <a:spLocks noChangeArrowheads="1"/>
            </p:cNvSpPr>
            <p:nvPr/>
          </p:nvSpPr>
          <p:spPr bwMode="auto">
            <a:xfrm flipH="1">
              <a:off x="6014087" y="4646472"/>
              <a:ext cx="94704" cy="94721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="" xmlns:p14="http://schemas.microsoft.com/office/powerpoint/2010/main" val="2973909853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orient="horz" pos="1620" userDrawn="1">
          <p15:clr>
            <a:srgbClr val="FBAE40"/>
          </p15:clr>
        </p15:guide>
        <p15:guide id="2" pos="168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Graph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1"/>
          <p:cNvSpPr>
            <a:spLocks noGrp="1"/>
          </p:cNvSpPr>
          <p:nvPr>
            <p:ph type="ctrTitle" hasCustomPrompt="1"/>
          </p:nvPr>
        </p:nvSpPr>
        <p:spPr>
          <a:xfrm>
            <a:off x="277584" y="254000"/>
            <a:ext cx="5245100" cy="914400"/>
          </a:xfrm>
          <a:prstGeom prst="rect">
            <a:avLst/>
          </a:prstGeom>
          <a:noFill/>
        </p:spPr>
        <p:txBody>
          <a:bodyPr wrap="square" lIns="0" rtlCol="0" anchor="t" anchorCtr="0">
            <a:noAutofit/>
          </a:bodyPr>
          <a:lstStyle>
            <a:lvl1pPr marL="0" algn="l">
              <a:lnSpc>
                <a:spcPct val="98000"/>
              </a:lnSpc>
              <a:tabLst>
                <a:tab pos="457200" algn="l"/>
              </a:tabLst>
              <a:defRPr lang="en-US" sz="2600" u="sng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lvl="0" algn="l"/>
            <a:r>
              <a:rPr lang="en-US" dirty="0"/>
              <a:t>Click to add title</a:t>
            </a:r>
            <a:br>
              <a:rPr lang="en-US" dirty="0"/>
            </a:br>
            <a:r>
              <a:rPr lang="en-US" dirty="0"/>
              <a:t>in two lines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77584" y="1295400"/>
            <a:ext cx="3556000" cy="3392489"/>
          </a:xfrm>
        </p:spPr>
        <p:txBody>
          <a:bodyPr/>
          <a:lstStyle>
            <a:lvl1pPr marL="0" indent="0" algn="l" defTabSz="18288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000" b="0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Tempus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in,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augue</a:t>
            </a:r>
            <a:r>
              <a:rPr lang="en-US" dirty="0"/>
              <a:t> et </a:t>
            </a:r>
            <a:r>
              <a:rPr lang="en-US" dirty="0" err="1"/>
              <a:t>sapien</a:t>
            </a:r>
            <a:r>
              <a:rPr lang="en-US" dirty="0"/>
              <a:t>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. </a:t>
            </a:r>
            <a:r>
              <a:rPr lang="en-US" dirty="0" err="1"/>
              <a:t>Curabitur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. </a:t>
            </a:r>
          </a:p>
          <a:p>
            <a:pPr lvl="0"/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sodales</a:t>
            </a:r>
            <a:r>
              <a:rPr lang="en-US" dirty="0"/>
              <a:t> </a:t>
            </a:r>
            <a:r>
              <a:rPr lang="en-US" dirty="0" err="1"/>
              <a:t>purus</a:t>
            </a:r>
            <a:r>
              <a:rPr lang="en-US" dirty="0"/>
              <a:t> et dui convallis,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 lorem </a:t>
            </a:r>
            <a:r>
              <a:rPr lang="en-US" dirty="0" err="1"/>
              <a:t>volutpat</a:t>
            </a:r>
            <a:r>
              <a:rPr lang="en-US" dirty="0"/>
              <a:t>. Integer non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venenatis</a:t>
            </a:r>
            <a:r>
              <a:rPr lang="en-US" dirty="0"/>
              <a:t> </a:t>
            </a:r>
            <a:r>
              <a:rPr lang="en-US" dirty="0" err="1"/>
              <a:t>consequat</a:t>
            </a:r>
            <a:endParaRPr lang="en-US" dirty="0"/>
          </a:p>
          <a:p>
            <a:pPr lvl="0"/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augue</a:t>
            </a:r>
            <a:r>
              <a:rPr lang="en-US" dirty="0"/>
              <a:t> et </a:t>
            </a:r>
            <a:r>
              <a:rPr lang="en-US" dirty="0" err="1"/>
              <a:t>sapien</a:t>
            </a:r>
            <a:r>
              <a:rPr lang="en-US" dirty="0"/>
              <a:t>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. </a:t>
            </a:r>
            <a:r>
              <a:rPr lang="en-US" dirty="0" err="1"/>
              <a:t>Curabitur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. </a:t>
            </a:r>
          </a:p>
          <a:p>
            <a:pPr lvl="0"/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sodales</a:t>
            </a:r>
            <a:r>
              <a:rPr lang="en-US" dirty="0"/>
              <a:t> </a:t>
            </a:r>
            <a:r>
              <a:rPr lang="en-US" dirty="0" err="1"/>
              <a:t>purus</a:t>
            </a:r>
            <a:r>
              <a:rPr lang="en-US" dirty="0"/>
              <a:t> et dui convallis,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 lorem </a:t>
            </a:r>
            <a:r>
              <a:rPr lang="en-US" dirty="0" err="1"/>
              <a:t>volutpat</a:t>
            </a:r>
            <a:r>
              <a:rPr lang="en-US" dirty="0"/>
              <a:t>. Integer non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venenatis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</a:t>
            </a:r>
          </a:p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maximus</a:t>
            </a:r>
            <a:r>
              <a:rPr lang="en-US" dirty="0"/>
              <a:t> pharetra </a:t>
            </a:r>
            <a:r>
              <a:rPr lang="en-US" dirty="0" err="1"/>
              <a:t>sapien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rhoncus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 ligula </a:t>
            </a:r>
            <a:r>
              <a:rPr lang="en-US" dirty="0" err="1"/>
              <a:t>nunc</a:t>
            </a:r>
            <a:r>
              <a:rPr lang="en-US" dirty="0"/>
              <a:t>, ac </a:t>
            </a:r>
            <a:r>
              <a:rPr lang="en-US" dirty="0" err="1"/>
              <a:t>auctor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luctus</a:t>
            </a:r>
            <a:r>
              <a:rPr lang="en-US" dirty="0"/>
              <a:t> a. </a:t>
            </a:r>
            <a:r>
              <a:rPr lang="en-US" dirty="0" err="1"/>
              <a:t>Suspendisse</a:t>
            </a:r>
            <a:r>
              <a:rPr lang="en-US" dirty="0"/>
              <a:t> ex mi, </a:t>
            </a:r>
            <a:r>
              <a:rPr lang="en-US" dirty="0" err="1"/>
              <a:t>imperdiet</a:t>
            </a:r>
            <a:r>
              <a:rPr lang="en-US" dirty="0"/>
              <a:t> et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 lorem.</a:t>
            </a:r>
          </a:p>
          <a:p>
            <a:pPr lvl="0"/>
            <a:endParaRPr lang="en-US" dirty="0"/>
          </a:p>
        </p:txBody>
      </p:sp>
      <p:sp>
        <p:nvSpPr>
          <p:cNvPr id="17" name="Chart Placeholder 2"/>
          <p:cNvSpPr>
            <a:spLocks noGrp="1"/>
          </p:cNvSpPr>
          <p:nvPr>
            <p:ph type="chart" sz="quarter" idx="14" hasCustomPrompt="1"/>
          </p:nvPr>
        </p:nvSpPr>
        <p:spPr>
          <a:xfrm>
            <a:off x="4035425" y="1295400"/>
            <a:ext cx="4868070" cy="3392488"/>
          </a:xfrm>
        </p:spPr>
        <p:txBody>
          <a:bodyPr/>
          <a:lstStyle>
            <a:lvl1pPr marL="171450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B0F0"/>
              </a:buClr>
              <a:buSzTx/>
              <a:buFont typeface="Wingdings" pitchFamily="2" charset="2"/>
              <a:buNone/>
              <a:tabLst/>
              <a:defRPr sz="140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B0F0"/>
              </a:buClr>
              <a:buSzTx/>
              <a:buFont typeface="Wingdings" pitchFamily="2" charset="2"/>
              <a:buNone/>
              <a:tabLst/>
              <a:defRPr/>
            </a:pPr>
            <a:r>
              <a:rPr lang="en-US" dirty="0"/>
              <a:t>Click to add chart/graph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77584" y="59563"/>
            <a:ext cx="1001713" cy="123794"/>
          </a:xfrm>
        </p:spPr>
        <p:txBody>
          <a:bodyPr wrap="none" tIns="0" bIns="0" anchor="ctr" anchorCtr="0"/>
          <a:lstStyle>
            <a:lvl1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800" b="0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0.0 Section name</a:t>
            </a:r>
          </a:p>
        </p:txBody>
      </p:sp>
      <p:sp>
        <p:nvSpPr>
          <p:cNvPr id="26" name="Rectangle 25">
            <a:extLst/>
          </p:cNvPr>
          <p:cNvSpPr/>
          <p:nvPr userDrawn="1"/>
        </p:nvSpPr>
        <p:spPr>
          <a:xfrm>
            <a:off x="8903495" y="4975062"/>
            <a:ext cx="228600" cy="14287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7" name="Lige forbindelse 8">
            <a:extLst/>
          </p:cNvPr>
          <p:cNvCxnSpPr>
            <a:cxnSpLocks/>
          </p:cNvCxnSpPr>
          <p:nvPr userDrawn="1"/>
        </p:nvCxnSpPr>
        <p:spPr>
          <a:xfrm>
            <a:off x="7899751" y="4924622"/>
            <a:ext cx="1246648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Footer Placeholder 4">
            <a:extLst/>
          </p:cNvPr>
          <p:cNvSpPr txBox="1">
            <a:spLocks/>
          </p:cNvSpPr>
          <p:nvPr userDrawn="1"/>
        </p:nvSpPr>
        <p:spPr>
          <a:xfrm>
            <a:off x="7899751" y="4975673"/>
            <a:ext cx="83124" cy="111722"/>
          </a:xfrm>
          <a:prstGeom prst="rect">
            <a:avLst/>
          </a:prstGeom>
          <a:noFill/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700" b="0" u="none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</a:t>
            </a:r>
          </a:p>
        </p:txBody>
      </p:sp>
      <p:sp>
        <p:nvSpPr>
          <p:cNvPr id="35" name="Freeform 5">
            <a:extLst/>
          </p:cNvPr>
          <p:cNvSpPr>
            <a:spLocks noEditPoints="1"/>
          </p:cNvSpPr>
          <p:nvPr userDrawn="1"/>
        </p:nvSpPr>
        <p:spPr bwMode="auto">
          <a:xfrm>
            <a:off x="8002022" y="4978054"/>
            <a:ext cx="282581" cy="109457"/>
          </a:xfrm>
          <a:custGeom>
            <a:avLst/>
            <a:gdLst>
              <a:gd name="T0" fmla="*/ 910 w 1135"/>
              <a:gd name="T1" fmla="*/ 216 h 441"/>
              <a:gd name="T2" fmla="*/ 1135 w 1135"/>
              <a:gd name="T3" fmla="*/ 216 h 441"/>
              <a:gd name="T4" fmla="*/ 1022 w 1135"/>
              <a:gd name="T5" fmla="*/ 277 h 441"/>
              <a:gd name="T6" fmla="*/ 1022 w 1135"/>
              <a:gd name="T7" fmla="*/ 155 h 441"/>
              <a:gd name="T8" fmla="*/ 1022 w 1135"/>
              <a:gd name="T9" fmla="*/ 277 h 441"/>
              <a:gd name="T10" fmla="*/ 275 w 1135"/>
              <a:gd name="T11" fmla="*/ 107 h 441"/>
              <a:gd name="T12" fmla="*/ 232 w 1135"/>
              <a:gd name="T13" fmla="*/ 219 h 441"/>
              <a:gd name="T14" fmla="*/ 164 w 1135"/>
              <a:gd name="T15" fmla="*/ 101 h 441"/>
              <a:gd name="T16" fmla="*/ 151 w 1135"/>
              <a:gd name="T17" fmla="*/ 106 h 441"/>
              <a:gd name="T18" fmla="*/ 58 w 1135"/>
              <a:gd name="T19" fmla="*/ 113 h 441"/>
              <a:gd name="T20" fmla="*/ 8 w 1135"/>
              <a:gd name="T21" fmla="*/ 107 h 441"/>
              <a:gd name="T22" fmla="*/ 69 w 1135"/>
              <a:gd name="T23" fmla="*/ 326 h 441"/>
              <a:gd name="T24" fmla="*/ 83 w 1135"/>
              <a:gd name="T25" fmla="*/ 332 h 441"/>
              <a:gd name="T26" fmla="*/ 162 w 1135"/>
              <a:gd name="T27" fmla="*/ 193 h 441"/>
              <a:gd name="T28" fmla="*/ 241 w 1135"/>
              <a:gd name="T29" fmla="*/ 332 h 441"/>
              <a:gd name="T30" fmla="*/ 255 w 1135"/>
              <a:gd name="T31" fmla="*/ 326 h 441"/>
              <a:gd name="T32" fmla="*/ 316 w 1135"/>
              <a:gd name="T33" fmla="*/ 107 h 441"/>
              <a:gd name="T34" fmla="*/ 371 w 1135"/>
              <a:gd name="T35" fmla="*/ 107 h 441"/>
              <a:gd name="T36" fmla="*/ 362 w 1135"/>
              <a:gd name="T37" fmla="*/ 316 h 441"/>
              <a:gd name="T38" fmla="*/ 413 w 1135"/>
              <a:gd name="T39" fmla="*/ 326 h 441"/>
              <a:gd name="T40" fmla="*/ 423 w 1135"/>
              <a:gd name="T41" fmla="*/ 117 h 441"/>
              <a:gd name="T42" fmla="*/ 596 w 1135"/>
              <a:gd name="T43" fmla="*/ 101 h 441"/>
              <a:gd name="T44" fmla="*/ 522 w 1135"/>
              <a:gd name="T45" fmla="*/ 133 h 441"/>
              <a:gd name="T46" fmla="*/ 506 w 1135"/>
              <a:gd name="T47" fmla="*/ 107 h 441"/>
              <a:gd name="T48" fmla="*/ 477 w 1135"/>
              <a:gd name="T49" fmla="*/ 117 h 441"/>
              <a:gd name="T50" fmla="*/ 486 w 1135"/>
              <a:gd name="T51" fmla="*/ 441 h 441"/>
              <a:gd name="T52" fmla="*/ 538 w 1135"/>
              <a:gd name="T53" fmla="*/ 432 h 441"/>
              <a:gd name="T54" fmla="*/ 596 w 1135"/>
              <a:gd name="T55" fmla="*/ 332 h 441"/>
              <a:gd name="T56" fmla="*/ 596 w 1135"/>
              <a:gd name="T57" fmla="*/ 101 h 441"/>
              <a:gd name="T58" fmla="*/ 538 w 1135"/>
              <a:gd name="T59" fmla="*/ 265 h 441"/>
              <a:gd name="T60" fmla="*/ 584 w 1135"/>
              <a:gd name="T61" fmla="*/ 155 h 441"/>
              <a:gd name="T62" fmla="*/ 584 w 1135"/>
              <a:gd name="T63" fmla="*/ 277 h 441"/>
              <a:gd name="T64" fmla="*/ 792 w 1135"/>
              <a:gd name="T65" fmla="*/ 133 h 441"/>
              <a:gd name="T66" fmla="*/ 776 w 1135"/>
              <a:gd name="T67" fmla="*/ 107 h 441"/>
              <a:gd name="T68" fmla="*/ 747 w 1135"/>
              <a:gd name="T69" fmla="*/ 117 h 441"/>
              <a:gd name="T70" fmla="*/ 757 w 1135"/>
              <a:gd name="T71" fmla="*/ 326 h 441"/>
              <a:gd name="T72" fmla="*/ 808 w 1135"/>
              <a:gd name="T73" fmla="*/ 316 h 441"/>
              <a:gd name="T74" fmla="*/ 870 w 1135"/>
              <a:gd name="T75" fmla="*/ 159 h 441"/>
              <a:gd name="T76" fmla="*/ 897 w 1135"/>
              <a:gd name="T77" fmla="*/ 122 h 441"/>
              <a:gd name="T78" fmla="*/ 401 w 1135"/>
              <a:gd name="T79" fmla="*/ 4 h 441"/>
              <a:gd name="T80" fmla="*/ 383 w 1135"/>
              <a:gd name="T81" fmla="*/ 70 h 441"/>
              <a:gd name="T82" fmla="*/ 401 w 1135"/>
              <a:gd name="T83" fmla="*/ 4 h 4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135" h="441">
                <a:moveTo>
                  <a:pt x="1022" y="101"/>
                </a:moveTo>
                <a:cubicBezTo>
                  <a:pt x="960" y="101"/>
                  <a:pt x="910" y="152"/>
                  <a:pt x="910" y="216"/>
                </a:cubicBezTo>
                <a:cubicBezTo>
                  <a:pt x="910" y="280"/>
                  <a:pt x="960" y="332"/>
                  <a:pt x="1022" y="332"/>
                </a:cubicBezTo>
                <a:cubicBezTo>
                  <a:pt x="1084" y="332"/>
                  <a:pt x="1135" y="280"/>
                  <a:pt x="1135" y="216"/>
                </a:cubicBezTo>
                <a:cubicBezTo>
                  <a:pt x="1135" y="152"/>
                  <a:pt x="1084" y="101"/>
                  <a:pt x="1022" y="101"/>
                </a:cubicBezTo>
                <a:close/>
                <a:moveTo>
                  <a:pt x="1022" y="277"/>
                </a:moveTo>
                <a:cubicBezTo>
                  <a:pt x="990" y="277"/>
                  <a:pt x="964" y="250"/>
                  <a:pt x="964" y="216"/>
                </a:cubicBezTo>
                <a:cubicBezTo>
                  <a:pt x="964" y="183"/>
                  <a:pt x="990" y="155"/>
                  <a:pt x="1022" y="155"/>
                </a:cubicBezTo>
                <a:cubicBezTo>
                  <a:pt x="1054" y="155"/>
                  <a:pt x="1080" y="183"/>
                  <a:pt x="1080" y="216"/>
                </a:cubicBezTo>
                <a:cubicBezTo>
                  <a:pt x="1080" y="250"/>
                  <a:pt x="1054" y="277"/>
                  <a:pt x="1022" y="277"/>
                </a:cubicBezTo>
                <a:close/>
                <a:moveTo>
                  <a:pt x="316" y="107"/>
                </a:moveTo>
                <a:cubicBezTo>
                  <a:pt x="275" y="107"/>
                  <a:pt x="275" y="107"/>
                  <a:pt x="275" y="107"/>
                </a:cubicBezTo>
                <a:cubicBezTo>
                  <a:pt x="271" y="107"/>
                  <a:pt x="268" y="110"/>
                  <a:pt x="266" y="113"/>
                </a:cubicBezTo>
                <a:cubicBezTo>
                  <a:pt x="232" y="219"/>
                  <a:pt x="232" y="219"/>
                  <a:pt x="232" y="219"/>
                </a:cubicBezTo>
                <a:cubicBezTo>
                  <a:pt x="174" y="106"/>
                  <a:pt x="174" y="106"/>
                  <a:pt x="174" y="106"/>
                </a:cubicBezTo>
                <a:cubicBezTo>
                  <a:pt x="172" y="103"/>
                  <a:pt x="168" y="101"/>
                  <a:pt x="164" y="101"/>
                </a:cubicBezTo>
                <a:cubicBezTo>
                  <a:pt x="160" y="101"/>
                  <a:pt x="160" y="101"/>
                  <a:pt x="160" y="101"/>
                </a:cubicBezTo>
                <a:cubicBezTo>
                  <a:pt x="156" y="101"/>
                  <a:pt x="152" y="103"/>
                  <a:pt x="151" y="106"/>
                </a:cubicBezTo>
                <a:cubicBezTo>
                  <a:pt x="92" y="219"/>
                  <a:pt x="92" y="219"/>
                  <a:pt x="92" y="219"/>
                </a:cubicBezTo>
                <a:cubicBezTo>
                  <a:pt x="58" y="113"/>
                  <a:pt x="58" y="113"/>
                  <a:pt x="58" y="113"/>
                </a:cubicBezTo>
                <a:cubicBezTo>
                  <a:pt x="57" y="110"/>
                  <a:pt x="53" y="107"/>
                  <a:pt x="49" y="107"/>
                </a:cubicBezTo>
                <a:cubicBezTo>
                  <a:pt x="8" y="107"/>
                  <a:pt x="8" y="107"/>
                  <a:pt x="8" y="107"/>
                </a:cubicBezTo>
                <a:cubicBezTo>
                  <a:pt x="3" y="107"/>
                  <a:pt x="0" y="111"/>
                  <a:pt x="1" y="116"/>
                </a:cubicBezTo>
                <a:cubicBezTo>
                  <a:pt x="69" y="326"/>
                  <a:pt x="69" y="326"/>
                  <a:pt x="69" y="326"/>
                </a:cubicBezTo>
                <a:cubicBezTo>
                  <a:pt x="70" y="329"/>
                  <a:pt x="74" y="332"/>
                  <a:pt x="77" y="332"/>
                </a:cubicBezTo>
                <a:cubicBezTo>
                  <a:pt x="83" y="332"/>
                  <a:pt x="83" y="332"/>
                  <a:pt x="83" y="332"/>
                </a:cubicBezTo>
                <a:cubicBezTo>
                  <a:pt x="87" y="332"/>
                  <a:pt x="91" y="329"/>
                  <a:pt x="93" y="326"/>
                </a:cubicBezTo>
                <a:cubicBezTo>
                  <a:pt x="162" y="193"/>
                  <a:pt x="162" y="193"/>
                  <a:pt x="162" y="193"/>
                </a:cubicBezTo>
                <a:cubicBezTo>
                  <a:pt x="231" y="326"/>
                  <a:pt x="231" y="326"/>
                  <a:pt x="231" y="326"/>
                </a:cubicBezTo>
                <a:cubicBezTo>
                  <a:pt x="233" y="329"/>
                  <a:pt x="237" y="332"/>
                  <a:pt x="241" y="332"/>
                </a:cubicBezTo>
                <a:cubicBezTo>
                  <a:pt x="247" y="332"/>
                  <a:pt x="247" y="332"/>
                  <a:pt x="247" y="332"/>
                </a:cubicBezTo>
                <a:cubicBezTo>
                  <a:pt x="250" y="332"/>
                  <a:pt x="254" y="329"/>
                  <a:pt x="255" y="326"/>
                </a:cubicBezTo>
                <a:cubicBezTo>
                  <a:pt x="323" y="116"/>
                  <a:pt x="323" y="116"/>
                  <a:pt x="323" y="116"/>
                </a:cubicBezTo>
                <a:cubicBezTo>
                  <a:pt x="325" y="111"/>
                  <a:pt x="322" y="107"/>
                  <a:pt x="316" y="107"/>
                </a:cubicBezTo>
                <a:close/>
                <a:moveTo>
                  <a:pt x="413" y="107"/>
                </a:moveTo>
                <a:cubicBezTo>
                  <a:pt x="371" y="107"/>
                  <a:pt x="371" y="107"/>
                  <a:pt x="371" y="107"/>
                </a:cubicBezTo>
                <a:cubicBezTo>
                  <a:pt x="366" y="107"/>
                  <a:pt x="362" y="111"/>
                  <a:pt x="362" y="117"/>
                </a:cubicBezTo>
                <a:cubicBezTo>
                  <a:pt x="362" y="316"/>
                  <a:pt x="362" y="316"/>
                  <a:pt x="362" y="316"/>
                </a:cubicBezTo>
                <a:cubicBezTo>
                  <a:pt x="362" y="321"/>
                  <a:pt x="366" y="326"/>
                  <a:pt x="371" y="326"/>
                </a:cubicBezTo>
                <a:cubicBezTo>
                  <a:pt x="413" y="326"/>
                  <a:pt x="413" y="326"/>
                  <a:pt x="413" y="326"/>
                </a:cubicBezTo>
                <a:cubicBezTo>
                  <a:pt x="418" y="326"/>
                  <a:pt x="423" y="321"/>
                  <a:pt x="423" y="316"/>
                </a:cubicBezTo>
                <a:cubicBezTo>
                  <a:pt x="423" y="117"/>
                  <a:pt x="423" y="117"/>
                  <a:pt x="423" y="117"/>
                </a:cubicBezTo>
                <a:cubicBezTo>
                  <a:pt x="423" y="111"/>
                  <a:pt x="418" y="107"/>
                  <a:pt x="413" y="107"/>
                </a:cubicBezTo>
                <a:close/>
                <a:moveTo>
                  <a:pt x="596" y="101"/>
                </a:moveTo>
                <a:cubicBezTo>
                  <a:pt x="567" y="101"/>
                  <a:pt x="541" y="113"/>
                  <a:pt x="522" y="133"/>
                </a:cubicBezTo>
                <a:cubicBezTo>
                  <a:pt x="522" y="133"/>
                  <a:pt x="522" y="133"/>
                  <a:pt x="522" y="133"/>
                </a:cubicBezTo>
                <a:cubicBezTo>
                  <a:pt x="514" y="113"/>
                  <a:pt x="514" y="113"/>
                  <a:pt x="514" y="113"/>
                </a:cubicBezTo>
                <a:cubicBezTo>
                  <a:pt x="513" y="110"/>
                  <a:pt x="509" y="107"/>
                  <a:pt x="506" y="107"/>
                </a:cubicBezTo>
                <a:cubicBezTo>
                  <a:pt x="486" y="107"/>
                  <a:pt x="486" y="107"/>
                  <a:pt x="486" y="107"/>
                </a:cubicBezTo>
                <a:cubicBezTo>
                  <a:pt x="481" y="107"/>
                  <a:pt x="477" y="111"/>
                  <a:pt x="477" y="117"/>
                </a:cubicBezTo>
                <a:cubicBezTo>
                  <a:pt x="477" y="432"/>
                  <a:pt x="477" y="432"/>
                  <a:pt x="477" y="432"/>
                </a:cubicBezTo>
                <a:cubicBezTo>
                  <a:pt x="477" y="437"/>
                  <a:pt x="481" y="441"/>
                  <a:pt x="486" y="441"/>
                </a:cubicBezTo>
                <a:cubicBezTo>
                  <a:pt x="528" y="441"/>
                  <a:pt x="528" y="441"/>
                  <a:pt x="528" y="441"/>
                </a:cubicBezTo>
                <a:cubicBezTo>
                  <a:pt x="533" y="441"/>
                  <a:pt x="538" y="437"/>
                  <a:pt x="538" y="432"/>
                </a:cubicBezTo>
                <a:cubicBezTo>
                  <a:pt x="538" y="322"/>
                  <a:pt x="538" y="322"/>
                  <a:pt x="538" y="322"/>
                </a:cubicBezTo>
                <a:cubicBezTo>
                  <a:pt x="555" y="328"/>
                  <a:pt x="575" y="332"/>
                  <a:pt x="596" y="332"/>
                </a:cubicBezTo>
                <a:cubicBezTo>
                  <a:pt x="654" y="332"/>
                  <a:pt x="702" y="280"/>
                  <a:pt x="702" y="216"/>
                </a:cubicBezTo>
                <a:cubicBezTo>
                  <a:pt x="702" y="152"/>
                  <a:pt x="654" y="101"/>
                  <a:pt x="596" y="101"/>
                </a:cubicBezTo>
                <a:close/>
                <a:moveTo>
                  <a:pt x="584" y="277"/>
                </a:moveTo>
                <a:cubicBezTo>
                  <a:pt x="567" y="277"/>
                  <a:pt x="551" y="273"/>
                  <a:pt x="538" y="265"/>
                </a:cubicBezTo>
                <a:cubicBezTo>
                  <a:pt x="538" y="182"/>
                  <a:pt x="538" y="182"/>
                  <a:pt x="538" y="182"/>
                </a:cubicBezTo>
                <a:cubicBezTo>
                  <a:pt x="548" y="166"/>
                  <a:pt x="565" y="155"/>
                  <a:pt x="584" y="155"/>
                </a:cubicBezTo>
                <a:cubicBezTo>
                  <a:pt x="615" y="155"/>
                  <a:pt x="640" y="183"/>
                  <a:pt x="640" y="216"/>
                </a:cubicBezTo>
                <a:cubicBezTo>
                  <a:pt x="640" y="250"/>
                  <a:pt x="615" y="277"/>
                  <a:pt x="584" y="277"/>
                </a:cubicBezTo>
                <a:close/>
                <a:moveTo>
                  <a:pt x="856" y="101"/>
                </a:moveTo>
                <a:cubicBezTo>
                  <a:pt x="816" y="101"/>
                  <a:pt x="792" y="133"/>
                  <a:pt x="792" y="133"/>
                </a:cubicBezTo>
                <a:cubicBezTo>
                  <a:pt x="785" y="113"/>
                  <a:pt x="785" y="113"/>
                  <a:pt x="785" y="113"/>
                </a:cubicBezTo>
                <a:cubicBezTo>
                  <a:pt x="784" y="110"/>
                  <a:pt x="780" y="107"/>
                  <a:pt x="776" y="107"/>
                </a:cubicBezTo>
                <a:cubicBezTo>
                  <a:pt x="757" y="107"/>
                  <a:pt x="757" y="107"/>
                  <a:pt x="757" y="107"/>
                </a:cubicBezTo>
                <a:cubicBezTo>
                  <a:pt x="752" y="107"/>
                  <a:pt x="747" y="111"/>
                  <a:pt x="747" y="117"/>
                </a:cubicBezTo>
                <a:cubicBezTo>
                  <a:pt x="747" y="316"/>
                  <a:pt x="747" y="316"/>
                  <a:pt x="747" y="316"/>
                </a:cubicBezTo>
                <a:cubicBezTo>
                  <a:pt x="747" y="321"/>
                  <a:pt x="752" y="326"/>
                  <a:pt x="757" y="326"/>
                </a:cubicBezTo>
                <a:cubicBezTo>
                  <a:pt x="799" y="326"/>
                  <a:pt x="799" y="326"/>
                  <a:pt x="799" y="326"/>
                </a:cubicBezTo>
                <a:cubicBezTo>
                  <a:pt x="804" y="326"/>
                  <a:pt x="808" y="321"/>
                  <a:pt x="808" y="316"/>
                </a:cubicBezTo>
                <a:cubicBezTo>
                  <a:pt x="808" y="176"/>
                  <a:pt x="808" y="176"/>
                  <a:pt x="808" y="176"/>
                </a:cubicBezTo>
                <a:cubicBezTo>
                  <a:pt x="833" y="147"/>
                  <a:pt x="864" y="157"/>
                  <a:pt x="870" y="159"/>
                </a:cubicBezTo>
                <a:cubicBezTo>
                  <a:pt x="876" y="162"/>
                  <a:pt x="881" y="159"/>
                  <a:pt x="883" y="155"/>
                </a:cubicBezTo>
                <a:cubicBezTo>
                  <a:pt x="885" y="150"/>
                  <a:pt x="894" y="130"/>
                  <a:pt x="897" y="122"/>
                </a:cubicBezTo>
                <a:cubicBezTo>
                  <a:pt x="901" y="114"/>
                  <a:pt x="896" y="101"/>
                  <a:pt x="856" y="101"/>
                </a:cubicBezTo>
                <a:close/>
                <a:moveTo>
                  <a:pt x="401" y="4"/>
                </a:moveTo>
                <a:cubicBezTo>
                  <a:pt x="383" y="0"/>
                  <a:pt x="364" y="10"/>
                  <a:pt x="360" y="28"/>
                </a:cubicBezTo>
                <a:cubicBezTo>
                  <a:pt x="355" y="46"/>
                  <a:pt x="365" y="65"/>
                  <a:pt x="383" y="70"/>
                </a:cubicBezTo>
                <a:cubicBezTo>
                  <a:pt x="401" y="74"/>
                  <a:pt x="420" y="64"/>
                  <a:pt x="425" y="46"/>
                </a:cubicBezTo>
                <a:cubicBezTo>
                  <a:pt x="430" y="28"/>
                  <a:pt x="419" y="9"/>
                  <a:pt x="401" y="4"/>
                </a:cubicBezTo>
                <a:close/>
              </a:path>
            </a:pathLst>
          </a:custGeom>
          <a:solidFill>
            <a:srgbClr val="34195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TextBox 35">
            <a:extLst/>
          </p:cNvPr>
          <p:cNvSpPr txBox="1"/>
          <p:nvPr userDrawn="1"/>
        </p:nvSpPr>
        <p:spPr>
          <a:xfrm>
            <a:off x="8264669" y="4933519"/>
            <a:ext cx="613587" cy="109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confidential</a:t>
            </a:r>
          </a:p>
        </p:txBody>
      </p:sp>
      <p:sp>
        <p:nvSpPr>
          <p:cNvPr id="37" name="Shape 257"/>
          <p:cNvSpPr txBox="1">
            <a:spLocks/>
          </p:cNvSpPr>
          <p:nvPr userDrawn="1"/>
        </p:nvSpPr>
        <p:spPr>
          <a:xfrm>
            <a:off x="8869969" y="4930742"/>
            <a:ext cx="259712" cy="194925"/>
          </a:xfrm>
          <a:prstGeom prst="rect">
            <a:avLst/>
          </a:prstGeom>
          <a:noFill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vert="horz" lIns="0" tIns="45720" rIns="0" bIns="45720" rtlCol="0" anchor="ctr"/>
          <a:lstStyle>
            <a:defPPr>
              <a:defRPr lang="en-US"/>
            </a:defPPr>
            <a:lvl1pPr algn="ctr">
              <a:defRPr sz="600" b="0" u="none">
                <a:solidFill>
                  <a:schemeClr val="accent2"/>
                </a:solidFill>
                <a:latin typeface="Arial" pitchFamily="34" charset="0"/>
                <a:cs typeface="Arial" pitchFamily="34" charset="0"/>
              </a:defRPr>
            </a:lvl1pPr>
            <a:lvl2pPr marL="0" marR="0" indent="228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lvl="0"/>
            <a:fld id="{86CB4B4D-7CA3-9044-876B-883B54F8677D}" type="slidenum">
              <a:rPr lang="en-GB" noProof="0" smtClean="0"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pPr lvl="0"/>
              <a:t>‹#›</a:t>
            </a:fld>
            <a:endParaRPr lang="en-GB" noProof="0" dirty="0"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24" name="Group 23"/>
          <p:cNvGrpSpPr/>
          <p:nvPr userDrawn="1"/>
        </p:nvGrpSpPr>
        <p:grpSpPr>
          <a:xfrm>
            <a:off x="71948" y="4978614"/>
            <a:ext cx="503788" cy="94721"/>
            <a:chOff x="6014087" y="4646472"/>
            <a:chExt cx="503788" cy="94721"/>
          </a:xfrm>
        </p:grpSpPr>
        <p:sp>
          <p:nvSpPr>
            <p:cNvPr id="25" name="Oval 24">
              <a:extLst/>
            </p:cNvPr>
            <p:cNvSpPr>
              <a:spLocks noChangeArrowheads="1"/>
            </p:cNvSpPr>
            <p:nvPr/>
          </p:nvSpPr>
          <p:spPr bwMode="auto">
            <a:xfrm flipH="1">
              <a:off x="6423171" y="4646472"/>
              <a:ext cx="94704" cy="9472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r>
                <a:rPr lang="en-US" dirty="0"/>
                <a:t> </a:t>
              </a:r>
            </a:p>
          </p:txBody>
        </p:sp>
        <p:sp>
          <p:nvSpPr>
            <p:cNvPr id="29" name="Oval 28">
              <a:extLst/>
            </p:cNvPr>
            <p:cNvSpPr>
              <a:spLocks noChangeArrowheads="1"/>
            </p:cNvSpPr>
            <p:nvPr/>
          </p:nvSpPr>
          <p:spPr bwMode="auto">
            <a:xfrm flipH="1">
              <a:off x="6320900" y="4646472"/>
              <a:ext cx="94704" cy="9472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Oval 29">
              <a:extLst/>
            </p:cNvPr>
            <p:cNvSpPr>
              <a:spLocks noChangeArrowheads="1"/>
            </p:cNvSpPr>
            <p:nvPr/>
          </p:nvSpPr>
          <p:spPr bwMode="auto">
            <a:xfrm flipH="1">
              <a:off x="6218629" y="4646472"/>
              <a:ext cx="94704" cy="94721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Oval 30">
              <a:extLst/>
            </p:cNvPr>
            <p:cNvSpPr>
              <a:spLocks noChangeArrowheads="1"/>
            </p:cNvSpPr>
            <p:nvPr/>
          </p:nvSpPr>
          <p:spPr bwMode="auto">
            <a:xfrm flipH="1">
              <a:off x="6116358" y="4646472"/>
              <a:ext cx="94704" cy="9472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Oval 31">
              <a:extLst/>
            </p:cNvPr>
            <p:cNvSpPr>
              <a:spLocks noChangeArrowheads="1"/>
            </p:cNvSpPr>
            <p:nvPr/>
          </p:nvSpPr>
          <p:spPr bwMode="auto">
            <a:xfrm flipH="1">
              <a:off x="6014087" y="4646472"/>
              <a:ext cx="94704" cy="94721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="" xmlns:p14="http://schemas.microsoft.com/office/powerpoint/2010/main" val="112687545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orient="horz" pos="1620" userDrawn="1">
          <p15:clr>
            <a:srgbClr val="FBAE40"/>
          </p15:clr>
        </p15:guide>
        <p15:guide id="2" pos="168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SmartAr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1"/>
          <p:cNvSpPr>
            <a:spLocks noGrp="1"/>
          </p:cNvSpPr>
          <p:nvPr>
            <p:ph type="ctrTitle" hasCustomPrompt="1"/>
          </p:nvPr>
        </p:nvSpPr>
        <p:spPr>
          <a:xfrm>
            <a:off x="277584" y="254000"/>
            <a:ext cx="4902200" cy="914400"/>
          </a:xfrm>
          <a:prstGeom prst="rect">
            <a:avLst/>
          </a:prstGeom>
          <a:noFill/>
        </p:spPr>
        <p:txBody>
          <a:bodyPr wrap="square" lIns="0" rtlCol="0" anchor="t" anchorCtr="0">
            <a:noAutofit/>
          </a:bodyPr>
          <a:lstStyle>
            <a:lvl1pPr marL="0" algn="l">
              <a:lnSpc>
                <a:spcPct val="98000"/>
              </a:lnSpc>
              <a:tabLst>
                <a:tab pos="457200" algn="l"/>
              </a:tabLst>
              <a:defRPr lang="en-US" sz="2600" u="sng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lvl="0" algn="l"/>
            <a:r>
              <a:rPr lang="en-US" dirty="0"/>
              <a:t>Click to add title</a:t>
            </a:r>
            <a:br>
              <a:rPr lang="en-US" dirty="0"/>
            </a:br>
            <a:r>
              <a:rPr lang="en-US" dirty="0"/>
              <a:t>in two lines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77584" y="1295401"/>
            <a:ext cx="4673600" cy="3061446"/>
          </a:xfrm>
        </p:spPr>
        <p:txBody>
          <a:bodyPr numCol="2" spcCol="274320"/>
          <a:lstStyle>
            <a:lvl1pPr marL="0" indent="0" algn="l" defTabSz="18288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000" b="0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Two column body copy in size 10pt or 8pt as minimum.</a:t>
            </a:r>
          </a:p>
          <a:p>
            <a:pPr lvl="0"/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lacus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, tempus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in,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augue</a:t>
            </a:r>
            <a:r>
              <a:rPr lang="en-US" dirty="0"/>
              <a:t> et </a:t>
            </a:r>
            <a:r>
              <a:rPr lang="en-US" dirty="0" err="1"/>
              <a:t>sapien</a:t>
            </a:r>
            <a:r>
              <a:rPr lang="en-US" dirty="0"/>
              <a:t>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. </a:t>
            </a:r>
            <a:r>
              <a:rPr lang="en-US" dirty="0" err="1"/>
              <a:t>Curabitur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. </a:t>
            </a:r>
          </a:p>
          <a:p>
            <a:pPr lvl="0"/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sodales</a:t>
            </a:r>
            <a:r>
              <a:rPr lang="en-US" dirty="0"/>
              <a:t> </a:t>
            </a:r>
            <a:r>
              <a:rPr lang="en-US" dirty="0" err="1"/>
              <a:t>purus</a:t>
            </a:r>
            <a:r>
              <a:rPr lang="en-US" dirty="0"/>
              <a:t> et dui convallis,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 lorem </a:t>
            </a:r>
            <a:r>
              <a:rPr lang="en-US" dirty="0" err="1"/>
              <a:t>volutpat</a:t>
            </a:r>
            <a:r>
              <a:rPr lang="en-US" dirty="0"/>
              <a:t>. Integer non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venenatis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</a:t>
            </a:r>
          </a:p>
          <a:p>
            <a:pPr lvl="0"/>
            <a:r>
              <a:rPr lang="en-US" dirty="0" err="1"/>
              <a:t>Dnec</a:t>
            </a:r>
            <a:r>
              <a:rPr lang="en-US" dirty="0"/>
              <a:t> maximus pharetra </a:t>
            </a:r>
            <a:r>
              <a:rPr lang="en-US" dirty="0" err="1"/>
              <a:t>sapien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rhoncus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 ligula </a:t>
            </a:r>
            <a:r>
              <a:rPr lang="en-US" dirty="0" err="1"/>
              <a:t>nunc</a:t>
            </a:r>
            <a:r>
              <a:rPr lang="en-US" dirty="0"/>
              <a:t>, ac </a:t>
            </a:r>
            <a:r>
              <a:rPr lang="en-US" dirty="0" err="1"/>
              <a:t>auctor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luctus</a:t>
            </a:r>
            <a:r>
              <a:rPr lang="en-US" dirty="0"/>
              <a:t> a. </a:t>
            </a:r>
            <a:r>
              <a:rPr lang="en-US" dirty="0" err="1"/>
              <a:t>Suspendisse</a:t>
            </a:r>
            <a:r>
              <a:rPr lang="en-US" dirty="0"/>
              <a:t> ex mi, </a:t>
            </a:r>
            <a:r>
              <a:rPr lang="en-US" dirty="0" err="1"/>
              <a:t>imperdiet</a:t>
            </a:r>
            <a:r>
              <a:rPr lang="en-US" dirty="0"/>
              <a:t> et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 lorem.</a:t>
            </a:r>
          </a:p>
          <a:p>
            <a:pPr lvl="0"/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lacus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, tempus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in,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augue</a:t>
            </a:r>
            <a:r>
              <a:rPr lang="en-US" dirty="0"/>
              <a:t> et </a:t>
            </a:r>
            <a:r>
              <a:rPr lang="en-US" dirty="0" err="1"/>
              <a:t>sapien</a:t>
            </a:r>
            <a:r>
              <a:rPr lang="en-US" dirty="0"/>
              <a:t>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. </a:t>
            </a:r>
            <a:r>
              <a:rPr lang="en-US" dirty="0" err="1"/>
              <a:t>Curabitur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. </a:t>
            </a:r>
          </a:p>
          <a:p>
            <a:pPr lvl="0"/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sodales</a:t>
            </a:r>
            <a:r>
              <a:rPr lang="en-US" dirty="0"/>
              <a:t> </a:t>
            </a:r>
            <a:r>
              <a:rPr lang="en-US" dirty="0" err="1"/>
              <a:t>purus</a:t>
            </a:r>
            <a:r>
              <a:rPr lang="en-US" dirty="0"/>
              <a:t> et dui convallis,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 lorem </a:t>
            </a:r>
            <a:r>
              <a:rPr lang="en-US" dirty="0" err="1"/>
              <a:t>volutpat</a:t>
            </a:r>
            <a:r>
              <a:rPr lang="en-US" dirty="0"/>
              <a:t>. Integer non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venenatis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</a:t>
            </a:r>
          </a:p>
          <a:p>
            <a:pPr lvl="0"/>
            <a:r>
              <a:rPr lang="en-US" dirty="0" err="1"/>
              <a:t>Donec</a:t>
            </a:r>
            <a:r>
              <a:rPr lang="en-US" dirty="0"/>
              <a:t> maximus pharetra </a:t>
            </a:r>
            <a:r>
              <a:rPr lang="en-US" dirty="0" err="1"/>
              <a:t>sapien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rhoncus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 ligula </a:t>
            </a:r>
            <a:r>
              <a:rPr lang="en-US" dirty="0" err="1"/>
              <a:t>nunc</a:t>
            </a:r>
            <a:r>
              <a:rPr lang="en-US" dirty="0"/>
              <a:t>, ac </a:t>
            </a:r>
            <a:r>
              <a:rPr lang="en-US" dirty="0" err="1"/>
              <a:t>auctor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luctus</a:t>
            </a:r>
            <a:r>
              <a:rPr lang="en-US" dirty="0"/>
              <a:t> a. </a:t>
            </a:r>
            <a:r>
              <a:rPr lang="en-US" dirty="0" err="1"/>
              <a:t>Suspendisse</a:t>
            </a:r>
            <a:r>
              <a:rPr lang="en-US" dirty="0"/>
              <a:t> ex mi, </a:t>
            </a:r>
            <a:r>
              <a:rPr lang="en-US" dirty="0" err="1"/>
              <a:t>imperdiet</a:t>
            </a:r>
            <a:r>
              <a:rPr lang="en-US" dirty="0"/>
              <a:t> et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 lorem.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77584" y="59563"/>
            <a:ext cx="1001713" cy="123794"/>
          </a:xfrm>
        </p:spPr>
        <p:txBody>
          <a:bodyPr wrap="none" tIns="0" bIns="0" anchor="ctr" anchorCtr="0"/>
          <a:lstStyle>
            <a:lvl1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800" b="0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0.0 Section name</a:t>
            </a:r>
          </a:p>
        </p:txBody>
      </p:sp>
      <p:sp>
        <p:nvSpPr>
          <p:cNvPr id="3" name="SmartArt Placeholder 2"/>
          <p:cNvSpPr>
            <a:spLocks noGrp="1"/>
          </p:cNvSpPr>
          <p:nvPr>
            <p:ph type="dgm" sz="quarter" idx="13" hasCustomPrompt="1"/>
          </p:nvPr>
        </p:nvSpPr>
        <p:spPr>
          <a:xfrm>
            <a:off x="5225143" y="696913"/>
            <a:ext cx="3659145" cy="3933825"/>
          </a:xfrm>
        </p:spPr>
        <p:txBody>
          <a:bodyPr/>
          <a:lstStyle>
            <a:lvl1pPr marL="0" indent="0" algn="ctr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Infographics/SmartArt</a:t>
            </a:r>
          </a:p>
        </p:txBody>
      </p:sp>
      <p:sp>
        <p:nvSpPr>
          <p:cNvPr id="25" name="Rectangle 24">
            <a:extLst/>
          </p:cNvPr>
          <p:cNvSpPr/>
          <p:nvPr userDrawn="1"/>
        </p:nvSpPr>
        <p:spPr>
          <a:xfrm>
            <a:off x="8903495" y="4975062"/>
            <a:ext cx="228600" cy="14287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6" name="Lige forbindelse 8">
            <a:extLst/>
          </p:cNvPr>
          <p:cNvCxnSpPr>
            <a:cxnSpLocks/>
          </p:cNvCxnSpPr>
          <p:nvPr userDrawn="1"/>
        </p:nvCxnSpPr>
        <p:spPr>
          <a:xfrm>
            <a:off x="7899751" y="4924622"/>
            <a:ext cx="1246648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Footer Placeholder 4">
            <a:extLst/>
          </p:cNvPr>
          <p:cNvSpPr txBox="1">
            <a:spLocks/>
          </p:cNvSpPr>
          <p:nvPr userDrawn="1"/>
        </p:nvSpPr>
        <p:spPr>
          <a:xfrm>
            <a:off x="7899751" y="4975673"/>
            <a:ext cx="83124" cy="111722"/>
          </a:xfrm>
          <a:prstGeom prst="rect">
            <a:avLst/>
          </a:prstGeom>
          <a:noFill/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700" b="0" u="none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</a:t>
            </a:r>
          </a:p>
        </p:txBody>
      </p:sp>
      <p:sp>
        <p:nvSpPr>
          <p:cNvPr id="34" name="Freeform 5">
            <a:extLst/>
          </p:cNvPr>
          <p:cNvSpPr>
            <a:spLocks noEditPoints="1"/>
          </p:cNvSpPr>
          <p:nvPr userDrawn="1"/>
        </p:nvSpPr>
        <p:spPr bwMode="auto">
          <a:xfrm>
            <a:off x="8002022" y="4978054"/>
            <a:ext cx="282581" cy="109457"/>
          </a:xfrm>
          <a:custGeom>
            <a:avLst/>
            <a:gdLst>
              <a:gd name="T0" fmla="*/ 910 w 1135"/>
              <a:gd name="T1" fmla="*/ 216 h 441"/>
              <a:gd name="T2" fmla="*/ 1135 w 1135"/>
              <a:gd name="T3" fmla="*/ 216 h 441"/>
              <a:gd name="T4" fmla="*/ 1022 w 1135"/>
              <a:gd name="T5" fmla="*/ 277 h 441"/>
              <a:gd name="T6" fmla="*/ 1022 w 1135"/>
              <a:gd name="T7" fmla="*/ 155 h 441"/>
              <a:gd name="T8" fmla="*/ 1022 w 1135"/>
              <a:gd name="T9" fmla="*/ 277 h 441"/>
              <a:gd name="T10" fmla="*/ 275 w 1135"/>
              <a:gd name="T11" fmla="*/ 107 h 441"/>
              <a:gd name="T12" fmla="*/ 232 w 1135"/>
              <a:gd name="T13" fmla="*/ 219 h 441"/>
              <a:gd name="T14" fmla="*/ 164 w 1135"/>
              <a:gd name="T15" fmla="*/ 101 h 441"/>
              <a:gd name="T16" fmla="*/ 151 w 1135"/>
              <a:gd name="T17" fmla="*/ 106 h 441"/>
              <a:gd name="T18" fmla="*/ 58 w 1135"/>
              <a:gd name="T19" fmla="*/ 113 h 441"/>
              <a:gd name="T20" fmla="*/ 8 w 1135"/>
              <a:gd name="T21" fmla="*/ 107 h 441"/>
              <a:gd name="T22" fmla="*/ 69 w 1135"/>
              <a:gd name="T23" fmla="*/ 326 h 441"/>
              <a:gd name="T24" fmla="*/ 83 w 1135"/>
              <a:gd name="T25" fmla="*/ 332 h 441"/>
              <a:gd name="T26" fmla="*/ 162 w 1135"/>
              <a:gd name="T27" fmla="*/ 193 h 441"/>
              <a:gd name="T28" fmla="*/ 241 w 1135"/>
              <a:gd name="T29" fmla="*/ 332 h 441"/>
              <a:gd name="T30" fmla="*/ 255 w 1135"/>
              <a:gd name="T31" fmla="*/ 326 h 441"/>
              <a:gd name="T32" fmla="*/ 316 w 1135"/>
              <a:gd name="T33" fmla="*/ 107 h 441"/>
              <a:gd name="T34" fmla="*/ 371 w 1135"/>
              <a:gd name="T35" fmla="*/ 107 h 441"/>
              <a:gd name="T36" fmla="*/ 362 w 1135"/>
              <a:gd name="T37" fmla="*/ 316 h 441"/>
              <a:gd name="T38" fmla="*/ 413 w 1135"/>
              <a:gd name="T39" fmla="*/ 326 h 441"/>
              <a:gd name="T40" fmla="*/ 423 w 1135"/>
              <a:gd name="T41" fmla="*/ 117 h 441"/>
              <a:gd name="T42" fmla="*/ 596 w 1135"/>
              <a:gd name="T43" fmla="*/ 101 h 441"/>
              <a:gd name="T44" fmla="*/ 522 w 1135"/>
              <a:gd name="T45" fmla="*/ 133 h 441"/>
              <a:gd name="T46" fmla="*/ 506 w 1135"/>
              <a:gd name="T47" fmla="*/ 107 h 441"/>
              <a:gd name="T48" fmla="*/ 477 w 1135"/>
              <a:gd name="T49" fmla="*/ 117 h 441"/>
              <a:gd name="T50" fmla="*/ 486 w 1135"/>
              <a:gd name="T51" fmla="*/ 441 h 441"/>
              <a:gd name="T52" fmla="*/ 538 w 1135"/>
              <a:gd name="T53" fmla="*/ 432 h 441"/>
              <a:gd name="T54" fmla="*/ 596 w 1135"/>
              <a:gd name="T55" fmla="*/ 332 h 441"/>
              <a:gd name="T56" fmla="*/ 596 w 1135"/>
              <a:gd name="T57" fmla="*/ 101 h 441"/>
              <a:gd name="T58" fmla="*/ 538 w 1135"/>
              <a:gd name="T59" fmla="*/ 265 h 441"/>
              <a:gd name="T60" fmla="*/ 584 w 1135"/>
              <a:gd name="T61" fmla="*/ 155 h 441"/>
              <a:gd name="T62" fmla="*/ 584 w 1135"/>
              <a:gd name="T63" fmla="*/ 277 h 441"/>
              <a:gd name="T64" fmla="*/ 792 w 1135"/>
              <a:gd name="T65" fmla="*/ 133 h 441"/>
              <a:gd name="T66" fmla="*/ 776 w 1135"/>
              <a:gd name="T67" fmla="*/ 107 h 441"/>
              <a:gd name="T68" fmla="*/ 747 w 1135"/>
              <a:gd name="T69" fmla="*/ 117 h 441"/>
              <a:gd name="T70" fmla="*/ 757 w 1135"/>
              <a:gd name="T71" fmla="*/ 326 h 441"/>
              <a:gd name="T72" fmla="*/ 808 w 1135"/>
              <a:gd name="T73" fmla="*/ 316 h 441"/>
              <a:gd name="T74" fmla="*/ 870 w 1135"/>
              <a:gd name="T75" fmla="*/ 159 h 441"/>
              <a:gd name="T76" fmla="*/ 897 w 1135"/>
              <a:gd name="T77" fmla="*/ 122 h 441"/>
              <a:gd name="T78" fmla="*/ 401 w 1135"/>
              <a:gd name="T79" fmla="*/ 4 h 441"/>
              <a:gd name="T80" fmla="*/ 383 w 1135"/>
              <a:gd name="T81" fmla="*/ 70 h 441"/>
              <a:gd name="T82" fmla="*/ 401 w 1135"/>
              <a:gd name="T83" fmla="*/ 4 h 4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135" h="441">
                <a:moveTo>
                  <a:pt x="1022" y="101"/>
                </a:moveTo>
                <a:cubicBezTo>
                  <a:pt x="960" y="101"/>
                  <a:pt x="910" y="152"/>
                  <a:pt x="910" y="216"/>
                </a:cubicBezTo>
                <a:cubicBezTo>
                  <a:pt x="910" y="280"/>
                  <a:pt x="960" y="332"/>
                  <a:pt x="1022" y="332"/>
                </a:cubicBezTo>
                <a:cubicBezTo>
                  <a:pt x="1084" y="332"/>
                  <a:pt x="1135" y="280"/>
                  <a:pt x="1135" y="216"/>
                </a:cubicBezTo>
                <a:cubicBezTo>
                  <a:pt x="1135" y="152"/>
                  <a:pt x="1084" y="101"/>
                  <a:pt x="1022" y="101"/>
                </a:cubicBezTo>
                <a:close/>
                <a:moveTo>
                  <a:pt x="1022" y="277"/>
                </a:moveTo>
                <a:cubicBezTo>
                  <a:pt x="990" y="277"/>
                  <a:pt x="964" y="250"/>
                  <a:pt x="964" y="216"/>
                </a:cubicBezTo>
                <a:cubicBezTo>
                  <a:pt x="964" y="183"/>
                  <a:pt x="990" y="155"/>
                  <a:pt x="1022" y="155"/>
                </a:cubicBezTo>
                <a:cubicBezTo>
                  <a:pt x="1054" y="155"/>
                  <a:pt x="1080" y="183"/>
                  <a:pt x="1080" y="216"/>
                </a:cubicBezTo>
                <a:cubicBezTo>
                  <a:pt x="1080" y="250"/>
                  <a:pt x="1054" y="277"/>
                  <a:pt x="1022" y="277"/>
                </a:cubicBezTo>
                <a:close/>
                <a:moveTo>
                  <a:pt x="316" y="107"/>
                </a:moveTo>
                <a:cubicBezTo>
                  <a:pt x="275" y="107"/>
                  <a:pt x="275" y="107"/>
                  <a:pt x="275" y="107"/>
                </a:cubicBezTo>
                <a:cubicBezTo>
                  <a:pt x="271" y="107"/>
                  <a:pt x="268" y="110"/>
                  <a:pt x="266" y="113"/>
                </a:cubicBezTo>
                <a:cubicBezTo>
                  <a:pt x="232" y="219"/>
                  <a:pt x="232" y="219"/>
                  <a:pt x="232" y="219"/>
                </a:cubicBezTo>
                <a:cubicBezTo>
                  <a:pt x="174" y="106"/>
                  <a:pt x="174" y="106"/>
                  <a:pt x="174" y="106"/>
                </a:cubicBezTo>
                <a:cubicBezTo>
                  <a:pt x="172" y="103"/>
                  <a:pt x="168" y="101"/>
                  <a:pt x="164" y="101"/>
                </a:cubicBezTo>
                <a:cubicBezTo>
                  <a:pt x="160" y="101"/>
                  <a:pt x="160" y="101"/>
                  <a:pt x="160" y="101"/>
                </a:cubicBezTo>
                <a:cubicBezTo>
                  <a:pt x="156" y="101"/>
                  <a:pt x="152" y="103"/>
                  <a:pt x="151" y="106"/>
                </a:cubicBezTo>
                <a:cubicBezTo>
                  <a:pt x="92" y="219"/>
                  <a:pt x="92" y="219"/>
                  <a:pt x="92" y="219"/>
                </a:cubicBezTo>
                <a:cubicBezTo>
                  <a:pt x="58" y="113"/>
                  <a:pt x="58" y="113"/>
                  <a:pt x="58" y="113"/>
                </a:cubicBezTo>
                <a:cubicBezTo>
                  <a:pt x="57" y="110"/>
                  <a:pt x="53" y="107"/>
                  <a:pt x="49" y="107"/>
                </a:cubicBezTo>
                <a:cubicBezTo>
                  <a:pt x="8" y="107"/>
                  <a:pt x="8" y="107"/>
                  <a:pt x="8" y="107"/>
                </a:cubicBezTo>
                <a:cubicBezTo>
                  <a:pt x="3" y="107"/>
                  <a:pt x="0" y="111"/>
                  <a:pt x="1" y="116"/>
                </a:cubicBezTo>
                <a:cubicBezTo>
                  <a:pt x="69" y="326"/>
                  <a:pt x="69" y="326"/>
                  <a:pt x="69" y="326"/>
                </a:cubicBezTo>
                <a:cubicBezTo>
                  <a:pt x="70" y="329"/>
                  <a:pt x="74" y="332"/>
                  <a:pt x="77" y="332"/>
                </a:cubicBezTo>
                <a:cubicBezTo>
                  <a:pt x="83" y="332"/>
                  <a:pt x="83" y="332"/>
                  <a:pt x="83" y="332"/>
                </a:cubicBezTo>
                <a:cubicBezTo>
                  <a:pt x="87" y="332"/>
                  <a:pt x="91" y="329"/>
                  <a:pt x="93" y="326"/>
                </a:cubicBezTo>
                <a:cubicBezTo>
                  <a:pt x="162" y="193"/>
                  <a:pt x="162" y="193"/>
                  <a:pt x="162" y="193"/>
                </a:cubicBezTo>
                <a:cubicBezTo>
                  <a:pt x="231" y="326"/>
                  <a:pt x="231" y="326"/>
                  <a:pt x="231" y="326"/>
                </a:cubicBezTo>
                <a:cubicBezTo>
                  <a:pt x="233" y="329"/>
                  <a:pt x="237" y="332"/>
                  <a:pt x="241" y="332"/>
                </a:cubicBezTo>
                <a:cubicBezTo>
                  <a:pt x="247" y="332"/>
                  <a:pt x="247" y="332"/>
                  <a:pt x="247" y="332"/>
                </a:cubicBezTo>
                <a:cubicBezTo>
                  <a:pt x="250" y="332"/>
                  <a:pt x="254" y="329"/>
                  <a:pt x="255" y="326"/>
                </a:cubicBezTo>
                <a:cubicBezTo>
                  <a:pt x="323" y="116"/>
                  <a:pt x="323" y="116"/>
                  <a:pt x="323" y="116"/>
                </a:cubicBezTo>
                <a:cubicBezTo>
                  <a:pt x="325" y="111"/>
                  <a:pt x="322" y="107"/>
                  <a:pt x="316" y="107"/>
                </a:cubicBezTo>
                <a:close/>
                <a:moveTo>
                  <a:pt x="413" y="107"/>
                </a:moveTo>
                <a:cubicBezTo>
                  <a:pt x="371" y="107"/>
                  <a:pt x="371" y="107"/>
                  <a:pt x="371" y="107"/>
                </a:cubicBezTo>
                <a:cubicBezTo>
                  <a:pt x="366" y="107"/>
                  <a:pt x="362" y="111"/>
                  <a:pt x="362" y="117"/>
                </a:cubicBezTo>
                <a:cubicBezTo>
                  <a:pt x="362" y="316"/>
                  <a:pt x="362" y="316"/>
                  <a:pt x="362" y="316"/>
                </a:cubicBezTo>
                <a:cubicBezTo>
                  <a:pt x="362" y="321"/>
                  <a:pt x="366" y="326"/>
                  <a:pt x="371" y="326"/>
                </a:cubicBezTo>
                <a:cubicBezTo>
                  <a:pt x="413" y="326"/>
                  <a:pt x="413" y="326"/>
                  <a:pt x="413" y="326"/>
                </a:cubicBezTo>
                <a:cubicBezTo>
                  <a:pt x="418" y="326"/>
                  <a:pt x="423" y="321"/>
                  <a:pt x="423" y="316"/>
                </a:cubicBezTo>
                <a:cubicBezTo>
                  <a:pt x="423" y="117"/>
                  <a:pt x="423" y="117"/>
                  <a:pt x="423" y="117"/>
                </a:cubicBezTo>
                <a:cubicBezTo>
                  <a:pt x="423" y="111"/>
                  <a:pt x="418" y="107"/>
                  <a:pt x="413" y="107"/>
                </a:cubicBezTo>
                <a:close/>
                <a:moveTo>
                  <a:pt x="596" y="101"/>
                </a:moveTo>
                <a:cubicBezTo>
                  <a:pt x="567" y="101"/>
                  <a:pt x="541" y="113"/>
                  <a:pt x="522" y="133"/>
                </a:cubicBezTo>
                <a:cubicBezTo>
                  <a:pt x="522" y="133"/>
                  <a:pt x="522" y="133"/>
                  <a:pt x="522" y="133"/>
                </a:cubicBezTo>
                <a:cubicBezTo>
                  <a:pt x="514" y="113"/>
                  <a:pt x="514" y="113"/>
                  <a:pt x="514" y="113"/>
                </a:cubicBezTo>
                <a:cubicBezTo>
                  <a:pt x="513" y="110"/>
                  <a:pt x="509" y="107"/>
                  <a:pt x="506" y="107"/>
                </a:cubicBezTo>
                <a:cubicBezTo>
                  <a:pt x="486" y="107"/>
                  <a:pt x="486" y="107"/>
                  <a:pt x="486" y="107"/>
                </a:cubicBezTo>
                <a:cubicBezTo>
                  <a:pt x="481" y="107"/>
                  <a:pt x="477" y="111"/>
                  <a:pt x="477" y="117"/>
                </a:cubicBezTo>
                <a:cubicBezTo>
                  <a:pt x="477" y="432"/>
                  <a:pt x="477" y="432"/>
                  <a:pt x="477" y="432"/>
                </a:cubicBezTo>
                <a:cubicBezTo>
                  <a:pt x="477" y="437"/>
                  <a:pt x="481" y="441"/>
                  <a:pt x="486" y="441"/>
                </a:cubicBezTo>
                <a:cubicBezTo>
                  <a:pt x="528" y="441"/>
                  <a:pt x="528" y="441"/>
                  <a:pt x="528" y="441"/>
                </a:cubicBezTo>
                <a:cubicBezTo>
                  <a:pt x="533" y="441"/>
                  <a:pt x="538" y="437"/>
                  <a:pt x="538" y="432"/>
                </a:cubicBezTo>
                <a:cubicBezTo>
                  <a:pt x="538" y="322"/>
                  <a:pt x="538" y="322"/>
                  <a:pt x="538" y="322"/>
                </a:cubicBezTo>
                <a:cubicBezTo>
                  <a:pt x="555" y="328"/>
                  <a:pt x="575" y="332"/>
                  <a:pt x="596" y="332"/>
                </a:cubicBezTo>
                <a:cubicBezTo>
                  <a:pt x="654" y="332"/>
                  <a:pt x="702" y="280"/>
                  <a:pt x="702" y="216"/>
                </a:cubicBezTo>
                <a:cubicBezTo>
                  <a:pt x="702" y="152"/>
                  <a:pt x="654" y="101"/>
                  <a:pt x="596" y="101"/>
                </a:cubicBezTo>
                <a:close/>
                <a:moveTo>
                  <a:pt x="584" y="277"/>
                </a:moveTo>
                <a:cubicBezTo>
                  <a:pt x="567" y="277"/>
                  <a:pt x="551" y="273"/>
                  <a:pt x="538" y="265"/>
                </a:cubicBezTo>
                <a:cubicBezTo>
                  <a:pt x="538" y="182"/>
                  <a:pt x="538" y="182"/>
                  <a:pt x="538" y="182"/>
                </a:cubicBezTo>
                <a:cubicBezTo>
                  <a:pt x="548" y="166"/>
                  <a:pt x="565" y="155"/>
                  <a:pt x="584" y="155"/>
                </a:cubicBezTo>
                <a:cubicBezTo>
                  <a:pt x="615" y="155"/>
                  <a:pt x="640" y="183"/>
                  <a:pt x="640" y="216"/>
                </a:cubicBezTo>
                <a:cubicBezTo>
                  <a:pt x="640" y="250"/>
                  <a:pt x="615" y="277"/>
                  <a:pt x="584" y="277"/>
                </a:cubicBezTo>
                <a:close/>
                <a:moveTo>
                  <a:pt x="856" y="101"/>
                </a:moveTo>
                <a:cubicBezTo>
                  <a:pt x="816" y="101"/>
                  <a:pt x="792" y="133"/>
                  <a:pt x="792" y="133"/>
                </a:cubicBezTo>
                <a:cubicBezTo>
                  <a:pt x="785" y="113"/>
                  <a:pt x="785" y="113"/>
                  <a:pt x="785" y="113"/>
                </a:cubicBezTo>
                <a:cubicBezTo>
                  <a:pt x="784" y="110"/>
                  <a:pt x="780" y="107"/>
                  <a:pt x="776" y="107"/>
                </a:cubicBezTo>
                <a:cubicBezTo>
                  <a:pt x="757" y="107"/>
                  <a:pt x="757" y="107"/>
                  <a:pt x="757" y="107"/>
                </a:cubicBezTo>
                <a:cubicBezTo>
                  <a:pt x="752" y="107"/>
                  <a:pt x="747" y="111"/>
                  <a:pt x="747" y="117"/>
                </a:cubicBezTo>
                <a:cubicBezTo>
                  <a:pt x="747" y="316"/>
                  <a:pt x="747" y="316"/>
                  <a:pt x="747" y="316"/>
                </a:cubicBezTo>
                <a:cubicBezTo>
                  <a:pt x="747" y="321"/>
                  <a:pt x="752" y="326"/>
                  <a:pt x="757" y="326"/>
                </a:cubicBezTo>
                <a:cubicBezTo>
                  <a:pt x="799" y="326"/>
                  <a:pt x="799" y="326"/>
                  <a:pt x="799" y="326"/>
                </a:cubicBezTo>
                <a:cubicBezTo>
                  <a:pt x="804" y="326"/>
                  <a:pt x="808" y="321"/>
                  <a:pt x="808" y="316"/>
                </a:cubicBezTo>
                <a:cubicBezTo>
                  <a:pt x="808" y="176"/>
                  <a:pt x="808" y="176"/>
                  <a:pt x="808" y="176"/>
                </a:cubicBezTo>
                <a:cubicBezTo>
                  <a:pt x="833" y="147"/>
                  <a:pt x="864" y="157"/>
                  <a:pt x="870" y="159"/>
                </a:cubicBezTo>
                <a:cubicBezTo>
                  <a:pt x="876" y="162"/>
                  <a:pt x="881" y="159"/>
                  <a:pt x="883" y="155"/>
                </a:cubicBezTo>
                <a:cubicBezTo>
                  <a:pt x="885" y="150"/>
                  <a:pt x="894" y="130"/>
                  <a:pt x="897" y="122"/>
                </a:cubicBezTo>
                <a:cubicBezTo>
                  <a:pt x="901" y="114"/>
                  <a:pt x="896" y="101"/>
                  <a:pt x="856" y="101"/>
                </a:cubicBezTo>
                <a:close/>
                <a:moveTo>
                  <a:pt x="401" y="4"/>
                </a:moveTo>
                <a:cubicBezTo>
                  <a:pt x="383" y="0"/>
                  <a:pt x="364" y="10"/>
                  <a:pt x="360" y="28"/>
                </a:cubicBezTo>
                <a:cubicBezTo>
                  <a:pt x="355" y="46"/>
                  <a:pt x="365" y="65"/>
                  <a:pt x="383" y="70"/>
                </a:cubicBezTo>
                <a:cubicBezTo>
                  <a:pt x="401" y="74"/>
                  <a:pt x="420" y="64"/>
                  <a:pt x="425" y="46"/>
                </a:cubicBezTo>
                <a:cubicBezTo>
                  <a:pt x="430" y="28"/>
                  <a:pt x="419" y="9"/>
                  <a:pt x="401" y="4"/>
                </a:cubicBezTo>
                <a:close/>
              </a:path>
            </a:pathLst>
          </a:custGeom>
          <a:solidFill>
            <a:srgbClr val="34195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TextBox 34">
            <a:extLst/>
          </p:cNvPr>
          <p:cNvSpPr txBox="1"/>
          <p:nvPr userDrawn="1"/>
        </p:nvSpPr>
        <p:spPr>
          <a:xfrm>
            <a:off x="8264669" y="4933519"/>
            <a:ext cx="613587" cy="109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confidential</a:t>
            </a:r>
          </a:p>
        </p:txBody>
      </p:sp>
      <p:sp>
        <p:nvSpPr>
          <p:cNvPr id="36" name="Shape 257"/>
          <p:cNvSpPr txBox="1">
            <a:spLocks/>
          </p:cNvSpPr>
          <p:nvPr userDrawn="1"/>
        </p:nvSpPr>
        <p:spPr>
          <a:xfrm>
            <a:off x="8869969" y="4930742"/>
            <a:ext cx="259712" cy="194925"/>
          </a:xfrm>
          <a:prstGeom prst="rect">
            <a:avLst/>
          </a:prstGeom>
          <a:noFill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vert="horz" lIns="0" tIns="45720" rIns="0" bIns="45720" rtlCol="0" anchor="ctr"/>
          <a:lstStyle>
            <a:defPPr>
              <a:defRPr lang="en-US"/>
            </a:defPPr>
            <a:lvl1pPr algn="ctr">
              <a:defRPr sz="600" b="0" u="none">
                <a:solidFill>
                  <a:schemeClr val="accent2"/>
                </a:solidFill>
                <a:latin typeface="Arial" pitchFamily="34" charset="0"/>
                <a:cs typeface="Arial" pitchFamily="34" charset="0"/>
              </a:defRPr>
            </a:lvl1pPr>
            <a:lvl2pPr marL="0" marR="0" indent="228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lvl="0"/>
            <a:fld id="{86CB4B4D-7CA3-9044-876B-883B54F8677D}" type="slidenum">
              <a:rPr lang="en-GB" noProof="0" smtClean="0"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pPr lvl="0"/>
              <a:t>‹#›</a:t>
            </a:fld>
            <a:endParaRPr lang="en-GB" noProof="0" dirty="0"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24" name="Group 23"/>
          <p:cNvGrpSpPr/>
          <p:nvPr userDrawn="1"/>
        </p:nvGrpSpPr>
        <p:grpSpPr>
          <a:xfrm>
            <a:off x="71948" y="4978614"/>
            <a:ext cx="503788" cy="94721"/>
            <a:chOff x="6014087" y="4646472"/>
            <a:chExt cx="503788" cy="94721"/>
          </a:xfrm>
        </p:grpSpPr>
        <p:sp>
          <p:nvSpPr>
            <p:cNvPr id="28" name="Oval 27">
              <a:extLst/>
            </p:cNvPr>
            <p:cNvSpPr>
              <a:spLocks noChangeArrowheads="1"/>
            </p:cNvSpPr>
            <p:nvPr/>
          </p:nvSpPr>
          <p:spPr bwMode="auto">
            <a:xfrm flipH="1">
              <a:off x="6423171" y="4646472"/>
              <a:ext cx="94704" cy="9472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r>
                <a:rPr lang="en-US" dirty="0"/>
                <a:t> </a:t>
              </a:r>
            </a:p>
          </p:txBody>
        </p:sp>
        <p:sp>
          <p:nvSpPr>
            <p:cNvPr id="29" name="Oval 28">
              <a:extLst/>
            </p:cNvPr>
            <p:cNvSpPr>
              <a:spLocks noChangeArrowheads="1"/>
            </p:cNvSpPr>
            <p:nvPr/>
          </p:nvSpPr>
          <p:spPr bwMode="auto">
            <a:xfrm flipH="1">
              <a:off x="6320900" y="4646472"/>
              <a:ext cx="94704" cy="9472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Oval 29">
              <a:extLst/>
            </p:cNvPr>
            <p:cNvSpPr>
              <a:spLocks noChangeArrowheads="1"/>
            </p:cNvSpPr>
            <p:nvPr/>
          </p:nvSpPr>
          <p:spPr bwMode="auto">
            <a:xfrm flipH="1">
              <a:off x="6218629" y="4646472"/>
              <a:ext cx="94704" cy="94721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Oval 30">
              <a:extLst/>
            </p:cNvPr>
            <p:cNvSpPr>
              <a:spLocks noChangeArrowheads="1"/>
            </p:cNvSpPr>
            <p:nvPr/>
          </p:nvSpPr>
          <p:spPr bwMode="auto">
            <a:xfrm flipH="1">
              <a:off x="6116358" y="4646472"/>
              <a:ext cx="94704" cy="9472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Oval 31">
              <a:extLst/>
            </p:cNvPr>
            <p:cNvSpPr>
              <a:spLocks noChangeArrowheads="1"/>
            </p:cNvSpPr>
            <p:nvPr/>
          </p:nvSpPr>
          <p:spPr bwMode="auto">
            <a:xfrm flipH="1">
              <a:off x="6014087" y="4646472"/>
              <a:ext cx="94704" cy="94721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="" xmlns:p14="http://schemas.microsoft.com/office/powerpoint/2010/main" val="3711631598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orient="horz" pos="1620" userDrawn="1">
          <p15:clr>
            <a:srgbClr val="FBAE40"/>
          </p15:clr>
        </p15:guide>
        <p15:guide id="2" pos="168" userDrawn="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278130" y="254000"/>
            <a:ext cx="5245100" cy="520700"/>
          </a:xfrm>
          <a:prstGeom prst="rect">
            <a:avLst/>
          </a:prstGeom>
          <a:noFill/>
        </p:spPr>
        <p:txBody>
          <a:bodyPr wrap="square" lIns="0" rtlCol="0" anchor="t" anchorCtr="0">
            <a:noAutofit/>
          </a:bodyPr>
          <a:lstStyle>
            <a:lvl1pPr marL="0" algn="l">
              <a:lnSpc>
                <a:spcPct val="98000"/>
              </a:lnSpc>
              <a:tabLst>
                <a:tab pos="457200" algn="l"/>
              </a:tabLst>
              <a:defRPr lang="en-US" sz="2600" u="sng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lvl="0" algn="l"/>
            <a:r>
              <a:rPr lang="en-US" dirty="0"/>
              <a:t>Map</a:t>
            </a:r>
          </a:p>
        </p:txBody>
      </p:sp>
      <p:sp>
        <p:nvSpPr>
          <p:cNvPr id="15" name="Text Placeholder 2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87198" y="874485"/>
            <a:ext cx="4025901" cy="943164"/>
          </a:xfrm>
        </p:spPr>
        <p:txBody>
          <a:bodyPr/>
          <a:lstStyle>
            <a:lvl1pPr marL="0" indent="0" algn="l" defTabSz="18288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200" b="0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Body copy in 12pt. Tempus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in,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augue</a:t>
            </a:r>
            <a:r>
              <a:rPr lang="en-US" dirty="0"/>
              <a:t> et </a:t>
            </a:r>
            <a:r>
              <a:rPr lang="en-US" dirty="0" err="1"/>
              <a:t>sapien</a:t>
            </a:r>
            <a:r>
              <a:rPr lang="en-US" dirty="0"/>
              <a:t>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. </a:t>
            </a:r>
            <a:r>
              <a:rPr lang="en-US" dirty="0" err="1"/>
              <a:t>Curabitur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. </a:t>
            </a:r>
          </a:p>
        </p:txBody>
      </p:sp>
      <p:sp>
        <p:nvSpPr>
          <p:cNvPr id="16" name="Text Placeholder 2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78130" y="59563"/>
            <a:ext cx="1001713" cy="123794"/>
          </a:xfrm>
        </p:spPr>
        <p:txBody>
          <a:bodyPr wrap="none" tIns="0" bIns="0" anchor="ctr" anchorCtr="0"/>
          <a:lstStyle>
            <a:lvl1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800" b="0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0.0 Section name</a:t>
            </a:r>
          </a:p>
        </p:txBody>
      </p:sp>
      <p:pic>
        <p:nvPicPr>
          <p:cNvPr id="17" name="Map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6559" y="542375"/>
            <a:ext cx="4720038" cy="3115225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Text Placeholder 3"/>
          <p:cNvSpPr>
            <a:spLocks noGrp="1"/>
          </p:cNvSpPr>
          <p:nvPr>
            <p:ph type="body" sz="quarter" idx="27" hasCustomPrompt="1"/>
          </p:nvPr>
        </p:nvSpPr>
        <p:spPr>
          <a:xfrm>
            <a:off x="4541202" y="3808276"/>
            <a:ext cx="1392568" cy="123111"/>
          </a:xfrm>
        </p:spPr>
        <p:txBody>
          <a:bodyPr wrap="square" lIns="0" tIns="0" rIns="0" bIns="0">
            <a:noAutofit/>
          </a:bodyPr>
          <a:lstStyle>
            <a:lvl1pPr marL="0" indent="0"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None/>
              <a:defRPr sz="8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Country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4572000" y="3951151"/>
            <a:ext cx="1361770" cy="123111"/>
          </a:xfrm>
        </p:spPr>
        <p:txBody>
          <a:bodyPr wrap="square" lIns="0" tIns="0" rIns="0" bIns="0">
            <a:noAutofit/>
          </a:bodyPr>
          <a:lstStyle>
            <a:lvl1pPr marL="0" indent="0"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None/>
              <a:defRPr sz="80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Tempus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in.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6008052" y="3808276"/>
            <a:ext cx="1392568" cy="123111"/>
          </a:xfrm>
        </p:spPr>
        <p:txBody>
          <a:bodyPr wrap="square" lIns="0" tIns="0" rIns="0" bIns="0">
            <a:noAutofit/>
          </a:bodyPr>
          <a:lstStyle>
            <a:lvl1pPr marL="0" indent="0"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None/>
              <a:defRPr sz="8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Country</a:t>
            </a:r>
          </a:p>
        </p:txBody>
      </p:sp>
      <p:sp>
        <p:nvSpPr>
          <p:cNvPr id="26" name="Text Placeholder 3"/>
          <p:cNvSpPr>
            <a:spLocks noGrp="1"/>
          </p:cNvSpPr>
          <p:nvPr>
            <p:ph type="body" sz="quarter" idx="30" hasCustomPrompt="1"/>
          </p:nvPr>
        </p:nvSpPr>
        <p:spPr>
          <a:xfrm>
            <a:off x="6038850" y="3951151"/>
            <a:ext cx="1361770" cy="123111"/>
          </a:xfrm>
        </p:spPr>
        <p:txBody>
          <a:bodyPr wrap="square" lIns="0" tIns="0" rIns="0" bIns="0">
            <a:noAutofit/>
          </a:bodyPr>
          <a:lstStyle>
            <a:lvl1pPr marL="0" indent="0"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None/>
              <a:defRPr sz="80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Tempus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in.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quarter" idx="31" hasCustomPrompt="1"/>
          </p:nvPr>
        </p:nvSpPr>
        <p:spPr>
          <a:xfrm>
            <a:off x="7493952" y="3808276"/>
            <a:ext cx="1392568" cy="123111"/>
          </a:xfrm>
        </p:spPr>
        <p:txBody>
          <a:bodyPr wrap="square" lIns="0" tIns="0" rIns="0" bIns="0">
            <a:noAutofit/>
          </a:bodyPr>
          <a:lstStyle>
            <a:lvl1pPr marL="0" indent="0"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None/>
              <a:defRPr sz="8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Country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32" hasCustomPrompt="1"/>
          </p:nvPr>
        </p:nvSpPr>
        <p:spPr>
          <a:xfrm>
            <a:off x="7524750" y="3951151"/>
            <a:ext cx="1361770" cy="123111"/>
          </a:xfrm>
        </p:spPr>
        <p:txBody>
          <a:bodyPr wrap="square" lIns="0" tIns="0" rIns="0" bIns="0">
            <a:noAutofit/>
          </a:bodyPr>
          <a:lstStyle>
            <a:lvl1pPr marL="0" indent="0"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None/>
              <a:defRPr sz="80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Tempus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in.</a:t>
            </a:r>
          </a:p>
        </p:txBody>
      </p:sp>
      <p:sp>
        <p:nvSpPr>
          <p:cNvPr id="29" name="Text Placeholder 3"/>
          <p:cNvSpPr>
            <a:spLocks noGrp="1"/>
          </p:cNvSpPr>
          <p:nvPr>
            <p:ph type="body" sz="quarter" idx="33" hasCustomPrompt="1"/>
          </p:nvPr>
        </p:nvSpPr>
        <p:spPr>
          <a:xfrm>
            <a:off x="4541202" y="4151176"/>
            <a:ext cx="1392568" cy="123111"/>
          </a:xfrm>
        </p:spPr>
        <p:txBody>
          <a:bodyPr wrap="square" lIns="0" tIns="0" rIns="0" bIns="0">
            <a:noAutofit/>
          </a:bodyPr>
          <a:lstStyle>
            <a:lvl1pPr marL="0" indent="0"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None/>
              <a:defRPr sz="8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Country</a:t>
            </a:r>
          </a:p>
        </p:txBody>
      </p:sp>
      <p:sp>
        <p:nvSpPr>
          <p:cNvPr id="30" name="Text Placeholder 3"/>
          <p:cNvSpPr>
            <a:spLocks noGrp="1"/>
          </p:cNvSpPr>
          <p:nvPr>
            <p:ph type="body" sz="quarter" idx="34" hasCustomPrompt="1"/>
          </p:nvPr>
        </p:nvSpPr>
        <p:spPr>
          <a:xfrm>
            <a:off x="4572000" y="4294051"/>
            <a:ext cx="1361770" cy="123111"/>
          </a:xfrm>
        </p:spPr>
        <p:txBody>
          <a:bodyPr wrap="square" lIns="0" tIns="0" rIns="0" bIns="0">
            <a:noAutofit/>
          </a:bodyPr>
          <a:lstStyle>
            <a:lvl1pPr marL="0" indent="0"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None/>
              <a:defRPr sz="80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Tempus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in.</a:t>
            </a:r>
          </a:p>
        </p:txBody>
      </p:sp>
      <p:sp>
        <p:nvSpPr>
          <p:cNvPr id="31" name="Text Placeholder 3"/>
          <p:cNvSpPr>
            <a:spLocks noGrp="1"/>
          </p:cNvSpPr>
          <p:nvPr>
            <p:ph type="body" sz="quarter" idx="35" hasCustomPrompt="1"/>
          </p:nvPr>
        </p:nvSpPr>
        <p:spPr>
          <a:xfrm>
            <a:off x="6008052" y="4151176"/>
            <a:ext cx="1392568" cy="123111"/>
          </a:xfrm>
        </p:spPr>
        <p:txBody>
          <a:bodyPr wrap="square" lIns="0" tIns="0" rIns="0" bIns="0">
            <a:noAutofit/>
          </a:bodyPr>
          <a:lstStyle>
            <a:lvl1pPr marL="0" indent="0"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None/>
              <a:defRPr sz="8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Country</a:t>
            </a:r>
          </a:p>
        </p:txBody>
      </p:sp>
      <p:sp>
        <p:nvSpPr>
          <p:cNvPr id="32" name="Text Placeholder 3"/>
          <p:cNvSpPr>
            <a:spLocks noGrp="1"/>
          </p:cNvSpPr>
          <p:nvPr>
            <p:ph type="body" sz="quarter" idx="36" hasCustomPrompt="1"/>
          </p:nvPr>
        </p:nvSpPr>
        <p:spPr>
          <a:xfrm>
            <a:off x="6038850" y="4294051"/>
            <a:ext cx="1361770" cy="123111"/>
          </a:xfrm>
        </p:spPr>
        <p:txBody>
          <a:bodyPr wrap="square" lIns="0" tIns="0" rIns="0" bIns="0">
            <a:noAutofit/>
          </a:bodyPr>
          <a:lstStyle>
            <a:lvl1pPr marL="0" indent="0"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None/>
              <a:defRPr sz="80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Tempus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in.</a:t>
            </a:r>
          </a:p>
        </p:txBody>
      </p:sp>
      <p:sp>
        <p:nvSpPr>
          <p:cNvPr id="33" name="Text Placeholder 3"/>
          <p:cNvSpPr>
            <a:spLocks noGrp="1"/>
          </p:cNvSpPr>
          <p:nvPr>
            <p:ph type="body" sz="quarter" idx="37" hasCustomPrompt="1"/>
          </p:nvPr>
        </p:nvSpPr>
        <p:spPr>
          <a:xfrm>
            <a:off x="7493952" y="4151176"/>
            <a:ext cx="1392568" cy="123111"/>
          </a:xfrm>
        </p:spPr>
        <p:txBody>
          <a:bodyPr wrap="square" lIns="0" tIns="0" rIns="0" bIns="0">
            <a:noAutofit/>
          </a:bodyPr>
          <a:lstStyle>
            <a:lvl1pPr marL="0" indent="0"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None/>
              <a:defRPr sz="8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Country</a:t>
            </a:r>
          </a:p>
        </p:txBody>
      </p:sp>
      <p:sp>
        <p:nvSpPr>
          <p:cNvPr id="34" name="Text Placeholder 3"/>
          <p:cNvSpPr>
            <a:spLocks noGrp="1"/>
          </p:cNvSpPr>
          <p:nvPr>
            <p:ph type="body" sz="quarter" idx="38" hasCustomPrompt="1"/>
          </p:nvPr>
        </p:nvSpPr>
        <p:spPr>
          <a:xfrm>
            <a:off x="7524750" y="4294051"/>
            <a:ext cx="1361770" cy="123111"/>
          </a:xfrm>
        </p:spPr>
        <p:txBody>
          <a:bodyPr wrap="square" lIns="0" tIns="0" rIns="0" bIns="0">
            <a:noAutofit/>
          </a:bodyPr>
          <a:lstStyle>
            <a:lvl1pPr marL="0" indent="0"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None/>
              <a:defRPr sz="80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Tempus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in.</a:t>
            </a:r>
          </a:p>
        </p:txBody>
      </p:sp>
      <p:sp>
        <p:nvSpPr>
          <p:cNvPr id="35" name="Text Placeholder 2"/>
          <p:cNvSpPr>
            <a:spLocks noGrp="1"/>
          </p:cNvSpPr>
          <p:nvPr>
            <p:ph type="body" sz="quarter" idx="39" hasCustomPrompt="1"/>
          </p:nvPr>
        </p:nvSpPr>
        <p:spPr>
          <a:xfrm>
            <a:off x="287198" y="2695541"/>
            <a:ext cx="1963055" cy="431074"/>
          </a:xfrm>
        </p:spPr>
        <p:txBody>
          <a:bodyPr lIns="0" tIns="0" rIns="0" bIns="0"/>
          <a:lstStyle>
            <a:lvl1pPr marL="171450" indent="-171450" algn="l" defTabSz="18288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lang="en-US" sz="900" b="0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 err="1"/>
              <a:t>Bulletpoints</a:t>
            </a:r>
            <a:r>
              <a:rPr lang="en-US" dirty="0"/>
              <a:t> in minimum of 18pt.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augue</a:t>
            </a:r>
            <a:r>
              <a:rPr lang="en-US" dirty="0"/>
              <a:t> et </a:t>
            </a:r>
            <a:r>
              <a:rPr lang="en-US" dirty="0" err="1"/>
              <a:t>sapien</a:t>
            </a:r>
            <a:r>
              <a:rPr lang="en-US" dirty="0"/>
              <a:t>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. </a:t>
            </a:r>
          </a:p>
        </p:txBody>
      </p:sp>
      <p:sp>
        <p:nvSpPr>
          <p:cNvPr id="37" name="Text Placeholder 2"/>
          <p:cNvSpPr>
            <a:spLocks noGrp="1"/>
          </p:cNvSpPr>
          <p:nvPr>
            <p:ph type="body" sz="quarter" idx="41" hasCustomPrompt="1"/>
          </p:nvPr>
        </p:nvSpPr>
        <p:spPr>
          <a:xfrm>
            <a:off x="4776469" y="1277751"/>
            <a:ext cx="390843" cy="388006"/>
          </a:xfrm>
          <a:prstGeom prst="ellipse">
            <a:avLst/>
          </a:prstGeom>
          <a:solidFill>
            <a:schemeClr val="accent1"/>
          </a:solidFill>
        </p:spPr>
        <p:txBody>
          <a:bodyPr lIns="0" rIns="0" anchor="ctr" anchorCtr="0"/>
          <a:lstStyle>
            <a:lvl1pPr marL="0" indent="0" algn="ctr" defTabSz="18288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None/>
              <a:defRPr lang="en-US" sz="800" b="0" u="sng" kern="1200" dirty="0" smtClean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39" name="Text Placeholder 2"/>
          <p:cNvSpPr>
            <a:spLocks noGrp="1"/>
          </p:cNvSpPr>
          <p:nvPr>
            <p:ph type="body" sz="quarter" idx="42" hasCustomPrompt="1"/>
          </p:nvPr>
        </p:nvSpPr>
        <p:spPr>
          <a:xfrm>
            <a:off x="6552294" y="1197316"/>
            <a:ext cx="390843" cy="388006"/>
          </a:xfrm>
          <a:prstGeom prst="ellipse">
            <a:avLst/>
          </a:prstGeom>
          <a:solidFill>
            <a:schemeClr val="accent5"/>
          </a:solidFill>
        </p:spPr>
        <p:txBody>
          <a:bodyPr lIns="0" rIns="0" anchor="ctr" anchorCtr="0"/>
          <a:lstStyle>
            <a:lvl1pPr marL="0" indent="0" algn="ctr" defTabSz="18288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None/>
              <a:defRPr lang="en-US" sz="800" b="0" u="sng" kern="1200" dirty="0" smtClean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40" name="Text Placeholder 2"/>
          <p:cNvSpPr>
            <a:spLocks noGrp="1"/>
          </p:cNvSpPr>
          <p:nvPr>
            <p:ph type="body" sz="quarter" idx="43" hasCustomPrompt="1"/>
          </p:nvPr>
        </p:nvSpPr>
        <p:spPr>
          <a:xfrm>
            <a:off x="7044205" y="1471754"/>
            <a:ext cx="390843" cy="388006"/>
          </a:xfrm>
          <a:prstGeom prst="ellipse">
            <a:avLst/>
          </a:prstGeom>
          <a:solidFill>
            <a:schemeClr val="accent2"/>
          </a:solidFill>
        </p:spPr>
        <p:txBody>
          <a:bodyPr lIns="0" rIns="0" anchor="ctr" anchorCtr="0"/>
          <a:lstStyle>
            <a:lvl1pPr marL="0" indent="0" algn="ctr" defTabSz="18288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None/>
              <a:defRPr lang="en-US" sz="800" b="0" u="sng" kern="1200" dirty="0" smtClean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41" name="Text Placeholder 2"/>
          <p:cNvSpPr>
            <a:spLocks noGrp="1"/>
          </p:cNvSpPr>
          <p:nvPr>
            <p:ph type="body" sz="quarter" idx="44" hasCustomPrompt="1"/>
          </p:nvPr>
        </p:nvSpPr>
        <p:spPr>
          <a:xfrm>
            <a:off x="5648007" y="2245350"/>
            <a:ext cx="390843" cy="388006"/>
          </a:xfrm>
          <a:prstGeom prst="ellipse">
            <a:avLst/>
          </a:prstGeom>
          <a:solidFill>
            <a:schemeClr val="accent6"/>
          </a:solidFill>
        </p:spPr>
        <p:txBody>
          <a:bodyPr lIns="0" rIns="0" anchor="ctr" anchorCtr="0"/>
          <a:lstStyle>
            <a:lvl1pPr marL="0" indent="0" algn="ctr" defTabSz="18288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None/>
              <a:defRPr lang="en-US" sz="800" b="0" u="sng" kern="1200" dirty="0" smtClean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42" name="Text Placeholder 2"/>
          <p:cNvSpPr>
            <a:spLocks noGrp="1"/>
          </p:cNvSpPr>
          <p:nvPr>
            <p:ph type="body" sz="quarter" idx="45" hasCustomPrompt="1"/>
          </p:nvPr>
        </p:nvSpPr>
        <p:spPr>
          <a:xfrm>
            <a:off x="7665244" y="1743700"/>
            <a:ext cx="390843" cy="388006"/>
          </a:xfrm>
          <a:prstGeom prst="ellipse">
            <a:avLst/>
          </a:prstGeom>
          <a:solidFill>
            <a:schemeClr val="accent4"/>
          </a:solidFill>
        </p:spPr>
        <p:txBody>
          <a:bodyPr lIns="0" rIns="0" anchor="ctr" anchorCtr="0"/>
          <a:lstStyle>
            <a:lvl1pPr marL="0" indent="0" algn="ctr" defTabSz="18288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None/>
              <a:defRPr lang="en-US" sz="800" b="0" u="sng" kern="1200" dirty="0" smtClean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44" name="Text Placeholder 2"/>
          <p:cNvSpPr>
            <a:spLocks noGrp="1"/>
          </p:cNvSpPr>
          <p:nvPr>
            <p:ph type="body" sz="quarter" idx="46" hasCustomPrompt="1"/>
          </p:nvPr>
        </p:nvSpPr>
        <p:spPr>
          <a:xfrm>
            <a:off x="7953949" y="1355694"/>
            <a:ext cx="390843" cy="388006"/>
          </a:xfrm>
          <a:prstGeom prst="ellipse">
            <a:avLst/>
          </a:prstGeom>
          <a:solidFill>
            <a:schemeClr val="accent3"/>
          </a:solidFill>
        </p:spPr>
        <p:txBody>
          <a:bodyPr lIns="0" rIns="0" anchor="ctr" anchorCtr="0"/>
          <a:lstStyle>
            <a:lvl1pPr marL="0" indent="0" algn="ctr" defTabSz="18288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None/>
              <a:defRPr lang="en-US" sz="800" b="0" u="sng" kern="1200" dirty="0" smtClean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45" name="Text Placeholder 2"/>
          <p:cNvSpPr>
            <a:spLocks noGrp="1"/>
          </p:cNvSpPr>
          <p:nvPr>
            <p:ph type="body" sz="quarter" idx="47" hasCustomPrompt="1"/>
          </p:nvPr>
        </p:nvSpPr>
        <p:spPr>
          <a:xfrm>
            <a:off x="287198" y="3229894"/>
            <a:ext cx="1963055" cy="295819"/>
          </a:xfrm>
        </p:spPr>
        <p:txBody>
          <a:bodyPr lIns="0" tIns="0" rIns="0" bIns="0"/>
          <a:lstStyle>
            <a:lvl1pPr marL="171450" indent="-171450" algn="l" defTabSz="18288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lang="en-US" sz="900" b="0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 err="1"/>
              <a:t>Curabitur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. </a:t>
            </a:r>
          </a:p>
        </p:txBody>
      </p:sp>
      <p:sp>
        <p:nvSpPr>
          <p:cNvPr id="46" name="Text Placeholder 2"/>
          <p:cNvSpPr>
            <a:spLocks noGrp="1"/>
          </p:cNvSpPr>
          <p:nvPr>
            <p:ph type="body" sz="quarter" idx="48" hasCustomPrompt="1"/>
          </p:nvPr>
        </p:nvSpPr>
        <p:spPr>
          <a:xfrm>
            <a:off x="287198" y="3628992"/>
            <a:ext cx="1963055" cy="570139"/>
          </a:xfrm>
        </p:spPr>
        <p:txBody>
          <a:bodyPr lIns="0" tIns="0" rIns="0" bIns="0"/>
          <a:lstStyle>
            <a:lvl1pPr marL="171450" indent="-171450" algn="l" defTabSz="18288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lang="en-US" sz="900" b="0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sodales</a:t>
            </a:r>
            <a:r>
              <a:rPr lang="en-US" dirty="0"/>
              <a:t> </a:t>
            </a:r>
            <a:r>
              <a:rPr lang="en-US" dirty="0" err="1"/>
              <a:t>purus</a:t>
            </a:r>
            <a:r>
              <a:rPr lang="en-US" dirty="0"/>
              <a:t> et dui convallis,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 lorem </a:t>
            </a:r>
            <a:r>
              <a:rPr lang="en-US" dirty="0" err="1"/>
              <a:t>volutpat</a:t>
            </a:r>
            <a:r>
              <a:rPr lang="en-US" dirty="0"/>
              <a:t>. Integer non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venenatis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</a:t>
            </a:r>
          </a:p>
        </p:txBody>
      </p:sp>
      <p:sp>
        <p:nvSpPr>
          <p:cNvPr id="52" name="Text Placeholder 2"/>
          <p:cNvSpPr>
            <a:spLocks noGrp="1"/>
          </p:cNvSpPr>
          <p:nvPr>
            <p:ph type="body" sz="quarter" idx="49" hasCustomPrompt="1"/>
          </p:nvPr>
        </p:nvSpPr>
        <p:spPr>
          <a:xfrm>
            <a:off x="2350044" y="2695541"/>
            <a:ext cx="1963055" cy="431074"/>
          </a:xfrm>
        </p:spPr>
        <p:txBody>
          <a:bodyPr lIns="0" tIns="0" rIns="0" bIns="0"/>
          <a:lstStyle>
            <a:lvl1pPr marL="171450" indent="-171450" algn="l" defTabSz="18288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lang="en-US" sz="900" b="0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fr-FR" dirty="0"/>
              <a:t>Tempus eu </a:t>
            </a:r>
            <a:r>
              <a:rPr lang="fr-FR" dirty="0" err="1"/>
              <a:t>orci</a:t>
            </a:r>
            <a:r>
              <a:rPr lang="fr-FR" dirty="0"/>
              <a:t> in, </a:t>
            </a:r>
            <a:r>
              <a:rPr lang="fr-FR" dirty="0" err="1"/>
              <a:t>consectetur</a:t>
            </a:r>
            <a:r>
              <a:rPr lang="fr-FR" dirty="0"/>
              <a:t> </a:t>
            </a:r>
            <a:r>
              <a:rPr lang="fr-FR" dirty="0" err="1"/>
              <a:t>congue</a:t>
            </a:r>
            <a:r>
              <a:rPr lang="fr-FR" dirty="0"/>
              <a:t> </a:t>
            </a:r>
            <a:r>
              <a:rPr lang="fr-FR" dirty="0" err="1"/>
              <a:t>felis</a:t>
            </a:r>
            <a:r>
              <a:rPr lang="fr-FR" dirty="0"/>
              <a:t>. </a:t>
            </a:r>
            <a:r>
              <a:rPr lang="fr-FR" dirty="0" err="1"/>
              <a:t>Donec</a:t>
            </a:r>
            <a:r>
              <a:rPr lang="fr-FR" dirty="0"/>
              <a:t> ut </a:t>
            </a:r>
            <a:r>
              <a:rPr lang="fr-FR" dirty="0" err="1"/>
              <a:t>augue</a:t>
            </a:r>
            <a:r>
              <a:rPr lang="fr-FR" dirty="0"/>
              <a:t> et </a:t>
            </a:r>
            <a:r>
              <a:rPr lang="fr-FR" dirty="0" err="1"/>
              <a:t>sapien</a:t>
            </a:r>
            <a:r>
              <a:rPr lang="fr-FR" dirty="0"/>
              <a:t> </a:t>
            </a:r>
            <a:r>
              <a:rPr lang="fr-FR" dirty="0" err="1"/>
              <a:t>mattis</a:t>
            </a:r>
            <a:r>
              <a:rPr lang="fr-FR" dirty="0"/>
              <a:t> </a:t>
            </a:r>
            <a:r>
              <a:rPr lang="fr-FR" dirty="0" err="1"/>
              <a:t>scelerisque</a:t>
            </a:r>
            <a:r>
              <a:rPr lang="fr-FR" dirty="0"/>
              <a:t>. </a:t>
            </a:r>
          </a:p>
        </p:txBody>
      </p:sp>
      <p:sp>
        <p:nvSpPr>
          <p:cNvPr id="53" name="Text Placeholder 2"/>
          <p:cNvSpPr>
            <a:spLocks noGrp="1"/>
          </p:cNvSpPr>
          <p:nvPr>
            <p:ph type="body" sz="quarter" idx="50" hasCustomPrompt="1"/>
          </p:nvPr>
        </p:nvSpPr>
        <p:spPr>
          <a:xfrm>
            <a:off x="2350044" y="3229894"/>
            <a:ext cx="1963055" cy="295819"/>
          </a:xfrm>
        </p:spPr>
        <p:txBody>
          <a:bodyPr lIns="0" tIns="0" rIns="0" bIns="0"/>
          <a:lstStyle>
            <a:lvl1pPr marL="171450" indent="-171450" algn="l" defTabSz="18288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lang="en-US" sz="900" b="0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it-IT" dirty="0"/>
              <a:t>Curabitur eget nunc vitae orci commodo accumsan.</a:t>
            </a:r>
            <a:endParaRPr lang="en-US" dirty="0"/>
          </a:p>
        </p:txBody>
      </p:sp>
      <p:sp>
        <p:nvSpPr>
          <p:cNvPr id="54" name="Text Placeholder 2"/>
          <p:cNvSpPr>
            <a:spLocks noGrp="1"/>
          </p:cNvSpPr>
          <p:nvPr>
            <p:ph type="body" sz="quarter" idx="51" hasCustomPrompt="1"/>
          </p:nvPr>
        </p:nvSpPr>
        <p:spPr>
          <a:xfrm>
            <a:off x="2350044" y="3628992"/>
            <a:ext cx="1963055" cy="570139"/>
          </a:xfrm>
        </p:spPr>
        <p:txBody>
          <a:bodyPr lIns="0" tIns="0" rIns="0" bIns="0"/>
          <a:lstStyle>
            <a:lvl1pPr marL="171450" indent="-171450" algn="l" defTabSz="18288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lang="en-US" sz="900" b="0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sodales</a:t>
            </a:r>
            <a:r>
              <a:rPr lang="en-US" dirty="0"/>
              <a:t> </a:t>
            </a:r>
            <a:r>
              <a:rPr lang="en-US" dirty="0" err="1"/>
              <a:t>purus</a:t>
            </a:r>
            <a:r>
              <a:rPr lang="en-US" dirty="0"/>
              <a:t> et dui convallis,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 lorem </a:t>
            </a:r>
            <a:r>
              <a:rPr lang="en-US" dirty="0" err="1"/>
              <a:t>volutpat</a:t>
            </a:r>
            <a:r>
              <a:rPr lang="en-US" dirty="0"/>
              <a:t>. Integer non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venenatis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</a:t>
            </a:r>
          </a:p>
        </p:txBody>
      </p:sp>
      <p:sp>
        <p:nvSpPr>
          <p:cNvPr id="56" name="Text Placeholder 2"/>
          <p:cNvSpPr>
            <a:spLocks noGrp="1"/>
          </p:cNvSpPr>
          <p:nvPr>
            <p:ph type="body" sz="quarter" idx="52" hasCustomPrompt="1"/>
          </p:nvPr>
        </p:nvSpPr>
        <p:spPr>
          <a:xfrm>
            <a:off x="287198" y="1855792"/>
            <a:ext cx="4025901" cy="720140"/>
          </a:xfrm>
        </p:spPr>
        <p:txBody>
          <a:bodyPr/>
          <a:lstStyle>
            <a:lvl1pPr marL="0" indent="0" algn="l" defTabSz="18288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200" b="0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sodales</a:t>
            </a:r>
            <a:r>
              <a:rPr lang="en-US" dirty="0"/>
              <a:t> </a:t>
            </a:r>
            <a:r>
              <a:rPr lang="en-US" dirty="0" err="1"/>
              <a:t>purus</a:t>
            </a:r>
            <a:r>
              <a:rPr lang="en-US" dirty="0"/>
              <a:t> et dui convallis,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 lorem </a:t>
            </a:r>
            <a:r>
              <a:rPr lang="en-US" dirty="0" err="1"/>
              <a:t>volutpat</a:t>
            </a:r>
            <a:r>
              <a:rPr lang="en-US" dirty="0"/>
              <a:t>. Integer non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venenatis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</a:t>
            </a:r>
          </a:p>
        </p:txBody>
      </p:sp>
      <p:sp>
        <p:nvSpPr>
          <p:cNvPr id="60" name="Rectangle 59">
            <a:extLst/>
          </p:cNvPr>
          <p:cNvSpPr/>
          <p:nvPr userDrawn="1"/>
        </p:nvSpPr>
        <p:spPr>
          <a:xfrm>
            <a:off x="8903495" y="4975062"/>
            <a:ext cx="228600" cy="14287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1" name="Lige forbindelse 8">
            <a:extLst/>
          </p:cNvPr>
          <p:cNvCxnSpPr>
            <a:cxnSpLocks/>
          </p:cNvCxnSpPr>
          <p:nvPr userDrawn="1"/>
        </p:nvCxnSpPr>
        <p:spPr>
          <a:xfrm>
            <a:off x="7899751" y="4924622"/>
            <a:ext cx="1246648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Footer Placeholder 4">
            <a:extLst/>
          </p:cNvPr>
          <p:cNvSpPr txBox="1">
            <a:spLocks/>
          </p:cNvSpPr>
          <p:nvPr userDrawn="1"/>
        </p:nvSpPr>
        <p:spPr>
          <a:xfrm>
            <a:off x="7899751" y="4975673"/>
            <a:ext cx="83124" cy="111722"/>
          </a:xfrm>
          <a:prstGeom prst="rect">
            <a:avLst/>
          </a:prstGeom>
          <a:noFill/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700" b="0" u="none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</a:t>
            </a:r>
          </a:p>
        </p:txBody>
      </p:sp>
      <p:sp>
        <p:nvSpPr>
          <p:cNvPr id="69" name="Freeform 5">
            <a:extLst/>
          </p:cNvPr>
          <p:cNvSpPr>
            <a:spLocks noEditPoints="1"/>
          </p:cNvSpPr>
          <p:nvPr userDrawn="1"/>
        </p:nvSpPr>
        <p:spPr bwMode="auto">
          <a:xfrm>
            <a:off x="8002022" y="4978054"/>
            <a:ext cx="282581" cy="109457"/>
          </a:xfrm>
          <a:custGeom>
            <a:avLst/>
            <a:gdLst>
              <a:gd name="T0" fmla="*/ 910 w 1135"/>
              <a:gd name="T1" fmla="*/ 216 h 441"/>
              <a:gd name="T2" fmla="*/ 1135 w 1135"/>
              <a:gd name="T3" fmla="*/ 216 h 441"/>
              <a:gd name="T4" fmla="*/ 1022 w 1135"/>
              <a:gd name="T5" fmla="*/ 277 h 441"/>
              <a:gd name="T6" fmla="*/ 1022 w 1135"/>
              <a:gd name="T7" fmla="*/ 155 h 441"/>
              <a:gd name="T8" fmla="*/ 1022 w 1135"/>
              <a:gd name="T9" fmla="*/ 277 h 441"/>
              <a:gd name="T10" fmla="*/ 275 w 1135"/>
              <a:gd name="T11" fmla="*/ 107 h 441"/>
              <a:gd name="T12" fmla="*/ 232 w 1135"/>
              <a:gd name="T13" fmla="*/ 219 h 441"/>
              <a:gd name="T14" fmla="*/ 164 w 1135"/>
              <a:gd name="T15" fmla="*/ 101 h 441"/>
              <a:gd name="T16" fmla="*/ 151 w 1135"/>
              <a:gd name="T17" fmla="*/ 106 h 441"/>
              <a:gd name="T18" fmla="*/ 58 w 1135"/>
              <a:gd name="T19" fmla="*/ 113 h 441"/>
              <a:gd name="T20" fmla="*/ 8 w 1135"/>
              <a:gd name="T21" fmla="*/ 107 h 441"/>
              <a:gd name="T22" fmla="*/ 69 w 1135"/>
              <a:gd name="T23" fmla="*/ 326 h 441"/>
              <a:gd name="T24" fmla="*/ 83 w 1135"/>
              <a:gd name="T25" fmla="*/ 332 h 441"/>
              <a:gd name="T26" fmla="*/ 162 w 1135"/>
              <a:gd name="T27" fmla="*/ 193 h 441"/>
              <a:gd name="T28" fmla="*/ 241 w 1135"/>
              <a:gd name="T29" fmla="*/ 332 h 441"/>
              <a:gd name="T30" fmla="*/ 255 w 1135"/>
              <a:gd name="T31" fmla="*/ 326 h 441"/>
              <a:gd name="T32" fmla="*/ 316 w 1135"/>
              <a:gd name="T33" fmla="*/ 107 h 441"/>
              <a:gd name="T34" fmla="*/ 371 w 1135"/>
              <a:gd name="T35" fmla="*/ 107 h 441"/>
              <a:gd name="T36" fmla="*/ 362 w 1135"/>
              <a:gd name="T37" fmla="*/ 316 h 441"/>
              <a:gd name="T38" fmla="*/ 413 w 1135"/>
              <a:gd name="T39" fmla="*/ 326 h 441"/>
              <a:gd name="T40" fmla="*/ 423 w 1135"/>
              <a:gd name="T41" fmla="*/ 117 h 441"/>
              <a:gd name="T42" fmla="*/ 596 w 1135"/>
              <a:gd name="T43" fmla="*/ 101 h 441"/>
              <a:gd name="T44" fmla="*/ 522 w 1135"/>
              <a:gd name="T45" fmla="*/ 133 h 441"/>
              <a:gd name="T46" fmla="*/ 506 w 1135"/>
              <a:gd name="T47" fmla="*/ 107 h 441"/>
              <a:gd name="T48" fmla="*/ 477 w 1135"/>
              <a:gd name="T49" fmla="*/ 117 h 441"/>
              <a:gd name="T50" fmla="*/ 486 w 1135"/>
              <a:gd name="T51" fmla="*/ 441 h 441"/>
              <a:gd name="T52" fmla="*/ 538 w 1135"/>
              <a:gd name="T53" fmla="*/ 432 h 441"/>
              <a:gd name="T54" fmla="*/ 596 w 1135"/>
              <a:gd name="T55" fmla="*/ 332 h 441"/>
              <a:gd name="T56" fmla="*/ 596 w 1135"/>
              <a:gd name="T57" fmla="*/ 101 h 441"/>
              <a:gd name="T58" fmla="*/ 538 w 1135"/>
              <a:gd name="T59" fmla="*/ 265 h 441"/>
              <a:gd name="T60" fmla="*/ 584 w 1135"/>
              <a:gd name="T61" fmla="*/ 155 h 441"/>
              <a:gd name="T62" fmla="*/ 584 w 1135"/>
              <a:gd name="T63" fmla="*/ 277 h 441"/>
              <a:gd name="T64" fmla="*/ 792 w 1135"/>
              <a:gd name="T65" fmla="*/ 133 h 441"/>
              <a:gd name="T66" fmla="*/ 776 w 1135"/>
              <a:gd name="T67" fmla="*/ 107 h 441"/>
              <a:gd name="T68" fmla="*/ 747 w 1135"/>
              <a:gd name="T69" fmla="*/ 117 h 441"/>
              <a:gd name="T70" fmla="*/ 757 w 1135"/>
              <a:gd name="T71" fmla="*/ 326 h 441"/>
              <a:gd name="T72" fmla="*/ 808 w 1135"/>
              <a:gd name="T73" fmla="*/ 316 h 441"/>
              <a:gd name="T74" fmla="*/ 870 w 1135"/>
              <a:gd name="T75" fmla="*/ 159 h 441"/>
              <a:gd name="T76" fmla="*/ 897 w 1135"/>
              <a:gd name="T77" fmla="*/ 122 h 441"/>
              <a:gd name="T78" fmla="*/ 401 w 1135"/>
              <a:gd name="T79" fmla="*/ 4 h 441"/>
              <a:gd name="T80" fmla="*/ 383 w 1135"/>
              <a:gd name="T81" fmla="*/ 70 h 441"/>
              <a:gd name="T82" fmla="*/ 401 w 1135"/>
              <a:gd name="T83" fmla="*/ 4 h 4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135" h="441">
                <a:moveTo>
                  <a:pt x="1022" y="101"/>
                </a:moveTo>
                <a:cubicBezTo>
                  <a:pt x="960" y="101"/>
                  <a:pt x="910" y="152"/>
                  <a:pt x="910" y="216"/>
                </a:cubicBezTo>
                <a:cubicBezTo>
                  <a:pt x="910" y="280"/>
                  <a:pt x="960" y="332"/>
                  <a:pt x="1022" y="332"/>
                </a:cubicBezTo>
                <a:cubicBezTo>
                  <a:pt x="1084" y="332"/>
                  <a:pt x="1135" y="280"/>
                  <a:pt x="1135" y="216"/>
                </a:cubicBezTo>
                <a:cubicBezTo>
                  <a:pt x="1135" y="152"/>
                  <a:pt x="1084" y="101"/>
                  <a:pt x="1022" y="101"/>
                </a:cubicBezTo>
                <a:close/>
                <a:moveTo>
                  <a:pt x="1022" y="277"/>
                </a:moveTo>
                <a:cubicBezTo>
                  <a:pt x="990" y="277"/>
                  <a:pt x="964" y="250"/>
                  <a:pt x="964" y="216"/>
                </a:cubicBezTo>
                <a:cubicBezTo>
                  <a:pt x="964" y="183"/>
                  <a:pt x="990" y="155"/>
                  <a:pt x="1022" y="155"/>
                </a:cubicBezTo>
                <a:cubicBezTo>
                  <a:pt x="1054" y="155"/>
                  <a:pt x="1080" y="183"/>
                  <a:pt x="1080" y="216"/>
                </a:cubicBezTo>
                <a:cubicBezTo>
                  <a:pt x="1080" y="250"/>
                  <a:pt x="1054" y="277"/>
                  <a:pt x="1022" y="277"/>
                </a:cubicBezTo>
                <a:close/>
                <a:moveTo>
                  <a:pt x="316" y="107"/>
                </a:moveTo>
                <a:cubicBezTo>
                  <a:pt x="275" y="107"/>
                  <a:pt x="275" y="107"/>
                  <a:pt x="275" y="107"/>
                </a:cubicBezTo>
                <a:cubicBezTo>
                  <a:pt x="271" y="107"/>
                  <a:pt x="268" y="110"/>
                  <a:pt x="266" y="113"/>
                </a:cubicBezTo>
                <a:cubicBezTo>
                  <a:pt x="232" y="219"/>
                  <a:pt x="232" y="219"/>
                  <a:pt x="232" y="219"/>
                </a:cubicBezTo>
                <a:cubicBezTo>
                  <a:pt x="174" y="106"/>
                  <a:pt x="174" y="106"/>
                  <a:pt x="174" y="106"/>
                </a:cubicBezTo>
                <a:cubicBezTo>
                  <a:pt x="172" y="103"/>
                  <a:pt x="168" y="101"/>
                  <a:pt x="164" y="101"/>
                </a:cubicBezTo>
                <a:cubicBezTo>
                  <a:pt x="160" y="101"/>
                  <a:pt x="160" y="101"/>
                  <a:pt x="160" y="101"/>
                </a:cubicBezTo>
                <a:cubicBezTo>
                  <a:pt x="156" y="101"/>
                  <a:pt x="152" y="103"/>
                  <a:pt x="151" y="106"/>
                </a:cubicBezTo>
                <a:cubicBezTo>
                  <a:pt x="92" y="219"/>
                  <a:pt x="92" y="219"/>
                  <a:pt x="92" y="219"/>
                </a:cubicBezTo>
                <a:cubicBezTo>
                  <a:pt x="58" y="113"/>
                  <a:pt x="58" y="113"/>
                  <a:pt x="58" y="113"/>
                </a:cubicBezTo>
                <a:cubicBezTo>
                  <a:pt x="57" y="110"/>
                  <a:pt x="53" y="107"/>
                  <a:pt x="49" y="107"/>
                </a:cubicBezTo>
                <a:cubicBezTo>
                  <a:pt x="8" y="107"/>
                  <a:pt x="8" y="107"/>
                  <a:pt x="8" y="107"/>
                </a:cubicBezTo>
                <a:cubicBezTo>
                  <a:pt x="3" y="107"/>
                  <a:pt x="0" y="111"/>
                  <a:pt x="1" y="116"/>
                </a:cubicBezTo>
                <a:cubicBezTo>
                  <a:pt x="69" y="326"/>
                  <a:pt x="69" y="326"/>
                  <a:pt x="69" y="326"/>
                </a:cubicBezTo>
                <a:cubicBezTo>
                  <a:pt x="70" y="329"/>
                  <a:pt x="74" y="332"/>
                  <a:pt x="77" y="332"/>
                </a:cubicBezTo>
                <a:cubicBezTo>
                  <a:pt x="83" y="332"/>
                  <a:pt x="83" y="332"/>
                  <a:pt x="83" y="332"/>
                </a:cubicBezTo>
                <a:cubicBezTo>
                  <a:pt x="87" y="332"/>
                  <a:pt x="91" y="329"/>
                  <a:pt x="93" y="326"/>
                </a:cubicBezTo>
                <a:cubicBezTo>
                  <a:pt x="162" y="193"/>
                  <a:pt x="162" y="193"/>
                  <a:pt x="162" y="193"/>
                </a:cubicBezTo>
                <a:cubicBezTo>
                  <a:pt x="231" y="326"/>
                  <a:pt x="231" y="326"/>
                  <a:pt x="231" y="326"/>
                </a:cubicBezTo>
                <a:cubicBezTo>
                  <a:pt x="233" y="329"/>
                  <a:pt x="237" y="332"/>
                  <a:pt x="241" y="332"/>
                </a:cubicBezTo>
                <a:cubicBezTo>
                  <a:pt x="247" y="332"/>
                  <a:pt x="247" y="332"/>
                  <a:pt x="247" y="332"/>
                </a:cubicBezTo>
                <a:cubicBezTo>
                  <a:pt x="250" y="332"/>
                  <a:pt x="254" y="329"/>
                  <a:pt x="255" y="326"/>
                </a:cubicBezTo>
                <a:cubicBezTo>
                  <a:pt x="323" y="116"/>
                  <a:pt x="323" y="116"/>
                  <a:pt x="323" y="116"/>
                </a:cubicBezTo>
                <a:cubicBezTo>
                  <a:pt x="325" y="111"/>
                  <a:pt x="322" y="107"/>
                  <a:pt x="316" y="107"/>
                </a:cubicBezTo>
                <a:close/>
                <a:moveTo>
                  <a:pt x="413" y="107"/>
                </a:moveTo>
                <a:cubicBezTo>
                  <a:pt x="371" y="107"/>
                  <a:pt x="371" y="107"/>
                  <a:pt x="371" y="107"/>
                </a:cubicBezTo>
                <a:cubicBezTo>
                  <a:pt x="366" y="107"/>
                  <a:pt x="362" y="111"/>
                  <a:pt x="362" y="117"/>
                </a:cubicBezTo>
                <a:cubicBezTo>
                  <a:pt x="362" y="316"/>
                  <a:pt x="362" y="316"/>
                  <a:pt x="362" y="316"/>
                </a:cubicBezTo>
                <a:cubicBezTo>
                  <a:pt x="362" y="321"/>
                  <a:pt x="366" y="326"/>
                  <a:pt x="371" y="326"/>
                </a:cubicBezTo>
                <a:cubicBezTo>
                  <a:pt x="413" y="326"/>
                  <a:pt x="413" y="326"/>
                  <a:pt x="413" y="326"/>
                </a:cubicBezTo>
                <a:cubicBezTo>
                  <a:pt x="418" y="326"/>
                  <a:pt x="423" y="321"/>
                  <a:pt x="423" y="316"/>
                </a:cubicBezTo>
                <a:cubicBezTo>
                  <a:pt x="423" y="117"/>
                  <a:pt x="423" y="117"/>
                  <a:pt x="423" y="117"/>
                </a:cubicBezTo>
                <a:cubicBezTo>
                  <a:pt x="423" y="111"/>
                  <a:pt x="418" y="107"/>
                  <a:pt x="413" y="107"/>
                </a:cubicBezTo>
                <a:close/>
                <a:moveTo>
                  <a:pt x="596" y="101"/>
                </a:moveTo>
                <a:cubicBezTo>
                  <a:pt x="567" y="101"/>
                  <a:pt x="541" y="113"/>
                  <a:pt x="522" y="133"/>
                </a:cubicBezTo>
                <a:cubicBezTo>
                  <a:pt x="522" y="133"/>
                  <a:pt x="522" y="133"/>
                  <a:pt x="522" y="133"/>
                </a:cubicBezTo>
                <a:cubicBezTo>
                  <a:pt x="514" y="113"/>
                  <a:pt x="514" y="113"/>
                  <a:pt x="514" y="113"/>
                </a:cubicBezTo>
                <a:cubicBezTo>
                  <a:pt x="513" y="110"/>
                  <a:pt x="509" y="107"/>
                  <a:pt x="506" y="107"/>
                </a:cubicBezTo>
                <a:cubicBezTo>
                  <a:pt x="486" y="107"/>
                  <a:pt x="486" y="107"/>
                  <a:pt x="486" y="107"/>
                </a:cubicBezTo>
                <a:cubicBezTo>
                  <a:pt x="481" y="107"/>
                  <a:pt x="477" y="111"/>
                  <a:pt x="477" y="117"/>
                </a:cubicBezTo>
                <a:cubicBezTo>
                  <a:pt x="477" y="432"/>
                  <a:pt x="477" y="432"/>
                  <a:pt x="477" y="432"/>
                </a:cubicBezTo>
                <a:cubicBezTo>
                  <a:pt x="477" y="437"/>
                  <a:pt x="481" y="441"/>
                  <a:pt x="486" y="441"/>
                </a:cubicBezTo>
                <a:cubicBezTo>
                  <a:pt x="528" y="441"/>
                  <a:pt x="528" y="441"/>
                  <a:pt x="528" y="441"/>
                </a:cubicBezTo>
                <a:cubicBezTo>
                  <a:pt x="533" y="441"/>
                  <a:pt x="538" y="437"/>
                  <a:pt x="538" y="432"/>
                </a:cubicBezTo>
                <a:cubicBezTo>
                  <a:pt x="538" y="322"/>
                  <a:pt x="538" y="322"/>
                  <a:pt x="538" y="322"/>
                </a:cubicBezTo>
                <a:cubicBezTo>
                  <a:pt x="555" y="328"/>
                  <a:pt x="575" y="332"/>
                  <a:pt x="596" y="332"/>
                </a:cubicBezTo>
                <a:cubicBezTo>
                  <a:pt x="654" y="332"/>
                  <a:pt x="702" y="280"/>
                  <a:pt x="702" y="216"/>
                </a:cubicBezTo>
                <a:cubicBezTo>
                  <a:pt x="702" y="152"/>
                  <a:pt x="654" y="101"/>
                  <a:pt x="596" y="101"/>
                </a:cubicBezTo>
                <a:close/>
                <a:moveTo>
                  <a:pt x="584" y="277"/>
                </a:moveTo>
                <a:cubicBezTo>
                  <a:pt x="567" y="277"/>
                  <a:pt x="551" y="273"/>
                  <a:pt x="538" y="265"/>
                </a:cubicBezTo>
                <a:cubicBezTo>
                  <a:pt x="538" y="182"/>
                  <a:pt x="538" y="182"/>
                  <a:pt x="538" y="182"/>
                </a:cubicBezTo>
                <a:cubicBezTo>
                  <a:pt x="548" y="166"/>
                  <a:pt x="565" y="155"/>
                  <a:pt x="584" y="155"/>
                </a:cubicBezTo>
                <a:cubicBezTo>
                  <a:pt x="615" y="155"/>
                  <a:pt x="640" y="183"/>
                  <a:pt x="640" y="216"/>
                </a:cubicBezTo>
                <a:cubicBezTo>
                  <a:pt x="640" y="250"/>
                  <a:pt x="615" y="277"/>
                  <a:pt x="584" y="277"/>
                </a:cubicBezTo>
                <a:close/>
                <a:moveTo>
                  <a:pt x="856" y="101"/>
                </a:moveTo>
                <a:cubicBezTo>
                  <a:pt x="816" y="101"/>
                  <a:pt x="792" y="133"/>
                  <a:pt x="792" y="133"/>
                </a:cubicBezTo>
                <a:cubicBezTo>
                  <a:pt x="785" y="113"/>
                  <a:pt x="785" y="113"/>
                  <a:pt x="785" y="113"/>
                </a:cubicBezTo>
                <a:cubicBezTo>
                  <a:pt x="784" y="110"/>
                  <a:pt x="780" y="107"/>
                  <a:pt x="776" y="107"/>
                </a:cubicBezTo>
                <a:cubicBezTo>
                  <a:pt x="757" y="107"/>
                  <a:pt x="757" y="107"/>
                  <a:pt x="757" y="107"/>
                </a:cubicBezTo>
                <a:cubicBezTo>
                  <a:pt x="752" y="107"/>
                  <a:pt x="747" y="111"/>
                  <a:pt x="747" y="117"/>
                </a:cubicBezTo>
                <a:cubicBezTo>
                  <a:pt x="747" y="316"/>
                  <a:pt x="747" y="316"/>
                  <a:pt x="747" y="316"/>
                </a:cubicBezTo>
                <a:cubicBezTo>
                  <a:pt x="747" y="321"/>
                  <a:pt x="752" y="326"/>
                  <a:pt x="757" y="326"/>
                </a:cubicBezTo>
                <a:cubicBezTo>
                  <a:pt x="799" y="326"/>
                  <a:pt x="799" y="326"/>
                  <a:pt x="799" y="326"/>
                </a:cubicBezTo>
                <a:cubicBezTo>
                  <a:pt x="804" y="326"/>
                  <a:pt x="808" y="321"/>
                  <a:pt x="808" y="316"/>
                </a:cubicBezTo>
                <a:cubicBezTo>
                  <a:pt x="808" y="176"/>
                  <a:pt x="808" y="176"/>
                  <a:pt x="808" y="176"/>
                </a:cubicBezTo>
                <a:cubicBezTo>
                  <a:pt x="833" y="147"/>
                  <a:pt x="864" y="157"/>
                  <a:pt x="870" y="159"/>
                </a:cubicBezTo>
                <a:cubicBezTo>
                  <a:pt x="876" y="162"/>
                  <a:pt x="881" y="159"/>
                  <a:pt x="883" y="155"/>
                </a:cubicBezTo>
                <a:cubicBezTo>
                  <a:pt x="885" y="150"/>
                  <a:pt x="894" y="130"/>
                  <a:pt x="897" y="122"/>
                </a:cubicBezTo>
                <a:cubicBezTo>
                  <a:pt x="901" y="114"/>
                  <a:pt x="896" y="101"/>
                  <a:pt x="856" y="101"/>
                </a:cubicBezTo>
                <a:close/>
                <a:moveTo>
                  <a:pt x="401" y="4"/>
                </a:moveTo>
                <a:cubicBezTo>
                  <a:pt x="383" y="0"/>
                  <a:pt x="364" y="10"/>
                  <a:pt x="360" y="28"/>
                </a:cubicBezTo>
                <a:cubicBezTo>
                  <a:pt x="355" y="46"/>
                  <a:pt x="365" y="65"/>
                  <a:pt x="383" y="70"/>
                </a:cubicBezTo>
                <a:cubicBezTo>
                  <a:pt x="401" y="74"/>
                  <a:pt x="420" y="64"/>
                  <a:pt x="425" y="46"/>
                </a:cubicBezTo>
                <a:cubicBezTo>
                  <a:pt x="430" y="28"/>
                  <a:pt x="419" y="9"/>
                  <a:pt x="401" y="4"/>
                </a:cubicBezTo>
                <a:close/>
              </a:path>
            </a:pathLst>
          </a:custGeom>
          <a:solidFill>
            <a:srgbClr val="34195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0" name="TextBox 69">
            <a:extLst/>
          </p:cNvPr>
          <p:cNvSpPr txBox="1"/>
          <p:nvPr userDrawn="1"/>
        </p:nvSpPr>
        <p:spPr>
          <a:xfrm>
            <a:off x="8264669" y="4933519"/>
            <a:ext cx="613587" cy="109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confidential</a:t>
            </a:r>
          </a:p>
        </p:txBody>
      </p:sp>
      <p:sp>
        <p:nvSpPr>
          <p:cNvPr id="71" name="Shape 257"/>
          <p:cNvSpPr txBox="1">
            <a:spLocks/>
          </p:cNvSpPr>
          <p:nvPr userDrawn="1"/>
        </p:nvSpPr>
        <p:spPr>
          <a:xfrm>
            <a:off x="8869969" y="4930742"/>
            <a:ext cx="259712" cy="194925"/>
          </a:xfrm>
          <a:prstGeom prst="rect">
            <a:avLst/>
          </a:prstGeom>
          <a:noFill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vert="horz" lIns="0" tIns="45720" rIns="0" bIns="45720" rtlCol="0" anchor="ctr"/>
          <a:lstStyle>
            <a:defPPr>
              <a:defRPr lang="en-US"/>
            </a:defPPr>
            <a:lvl1pPr algn="ctr">
              <a:defRPr sz="600" b="0" u="none">
                <a:solidFill>
                  <a:schemeClr val="accent2"/>
                </a:solidFill>
                <a:latin typeface="Arial" pitchFamily="34" charset="0"/>
                <a:cs typeface="Arial" pitchFamily="34" charset="0"/>
              </a:defRPr>
            </a:lvl1pPr>
            <a:lvl2pPr marL="0" marR="0" indent="228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lvl="0"/>
            <a:fld id="{86CB4B4D-7CA3-9044-876B-883B54F8677D}" type="slidenum">
              <a:rPr lang="en-GB" noProof="0" smtClean="0"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pPr lvl="0"/>
              <a:t>‹#›</a:t>
            </a:fld>
            <a:endParaRPr lang="en-GB" noProof="0" dirty="0"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57" name="Group 56"/>
          <p:cNvGrpSpPr/>
          <p:nvPr userDrawn="1"/>
        </p:nvGrpSpPr>
        <p:grpSpPr>
          <a:xfrm>
            <a:off x="71948" y="4978614"/>
            <a:ext cx="503788" cy="94721"/>
            <a:chOff x="6014087" y="4646472"/>
            <a:chExt cx="503788" cy="94721"/>
          </a:xfrm>
        </p:grpSpPr>
        <p:sp>
          <p:nvSpPr>
            <p:cNvPr id="58" name="Oval 57">
              <a:extLst/>
            </p:cNvPr>
            <p:cNvSpPr>
              <a:spLocks noChangeArrowheads="1"/>
            </p:cNvSpPr>
            <p:nvPr/>
          </p:nvSpPr>
          <p:spPr bwMode="auto">
            <a:xfrm flipH="1">
              <a:off x="6423171" y="4646472"/>
              <a:ext cx="94704" cy="9472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r>
                <a:rPr lang="en-US" dirty="0"/>
                <a:t> </a:t>
              </a:r>
            </a:p>
          </p:txBody>
        </p:sp>
        <p:sp>
          <p:nvSpPr>
            <p:cNvPr id="59" name="Oval 58">
              <a:extLst/>
            </p:cNvPr>
            <p:cNvSpPr>
              <a:spLocks noChangeArrowheads="1"/>
            </p:cNvSpPr>
            <p:nvPr/>
          </p:nvSpPr>
          <p:spPr bwMode="auto">
            <a:xfrm flipH="1">
              <a:off x="6320900" y="4646472"/>
              <a:ext cx="94704" cy="9472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Oval 62">
              <a:extLst/>
            </p:cNvPr>
            <p:cNvSpPr>
              <a:spLocks noChangeArrowheads="1"/>
            </p:cNvSpPr>
            <p:nvPr/>
          </p:nvSpPr>
          <p:spPr bwMode="auto">
            <a:xfrm flipH="1">
              <a:off x="6218629" y="4646472"/>
              <a:ext cx="94704" cy="94721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Oval 63">
              <a:extLst/>
            </p:cNvPr>
            <p:cNvSpPr>
              <a:spLocks noChangeArrowheads="1"/>
            </p:cNvSpPr>
            <p:nvPr/>
          </p:nvSpPr>
          <p:spPr bwMode="auto">
            <a:xfrm flipH="1">
              <a:off x="6116358" y="4646472"/>
              <a:ext cx="94704" cy="9472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Oval 64">
              <a:extLst/>
            </p:cNvPr>
            <p:cNvSpPr>
              <a:spLocks noChangeArrowheads="1"/>
            </p:cNvSpPr>
            <p:nvPr/>
          </p:nvSpPr>
          <p:spPr bwMode="auto">
            <a:xfrm flipH="1">
              <a:off x="6014087" y="4646472"/>
              <a:ext cx="94704" cy="94721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="" xmlns:p14="http://schemas.microsoft.com/office/powerpoint/2010/main" val="3532969594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orient="horz" pos="1620">
          <p15:clr>
            <a:srgbClr val="FBAE40"/>
          </p15:clr>
        </p15:guide>
        <p15:guide id="2" pos="168" userDrawn="1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278130" y="97275"/>
            <a:ext cx="5245100" cy="520700"/>
          </a:xfrm>
          <a:prstGeom prst="rect">
            <a:avLst/>
          </a:prstGeom>
          <a:noFill/>
        </p:spPr>
        <p:txBody>
          <a:bodyPr wrap="square" lIns="0" rtlCol="0" anchor="t" anchorCtr="0">
            <a:noAutofit/>
          </a:bodyPr>
          <a:lstStyle>
            <a:lvl1pPr marL="0" algn="l">
              <a:lnSpc>
                <a:spcPct val="98000"/>
              </a:lnSpc>
              <a:tabLst>
                <a:tab pos="457200" algn="l"/>
              </a:tabLst>
              <a:defRPr lang="en-US" sz="2600" u="sng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lvl="0" algn="l"/>
            <a:r>
              <a:rPr lang="en-US" dirty="0"/>
              <a:t>Map</a:t>
            </a:r>
          </a:p>
        </p:txBody>
      </p:sp>
      <p:sp>
        <p:nvSpPr>
          <p:cNvPr id="15" name="Text Placeholder 2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87198" y="874485"/>
            <a:ext cx="4025901" cy="943164"/>
          </a:xfrm>
        </p:spPr>
        <p:txBody>
          <a:bodyPr/>
          <a:lstStyle>
            <a:lvl1pPr marL="0" indent="0" algn="l" defTabSz="18288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200" b="0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Body copy in 12pt. Tempus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in,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augue</a:t>
            </a:r>
            <a:r>
              <a:rPr lang="en-US" dirty="0"/>
              <a:t> et </a:t>
            </a:r>
            <a:r>
              <a:rPr lang="en-US" dirty="0" err="1"/>
              <a:t>sapien</a:t>
            </a:r>
            <a:r>
              <a:rPr lang="en-US" dirty="0"/>
              <a:t>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. </a:t>
            </a:r>
            <a:r>
              <a:rPr lang="en-US" dirty="0" err="1"/>
              <a:t>Curabitur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. </a:t>
            </a:r>
          </a:p>
        </p:txBody>
      </p:sp>
      <p:pic>
        <p:nvPicPr>
          <p:cNvPr id="17" name="Map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6559" y="542375"/>
            <a:ext cx="4720038" cy="3115225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Text Placeholder 3"/>
          <p:cNvSpPr>
            <a:spLocks noGrp="1"/>
          </p:cNvSpPr>
          <p:nvPr>
            <p:ph type="body" sz="quarter" idx="27" hasCustomPrompt="1"/>
          </p:nvPr>
        </p:nvSpPr>
        <p:spPr>
          <a:xfrm>
            <a:off x="4541202" y="3808276"/>
            <a:ext cx="1392568" cy="123111"/>
          </a:xfrm>
        </p:spPr>
        <p:txBody>
          <a:bodyPr wrap="square" lIns="0" tIns="0" rIns="0" bIns="0">
            <a:noAutofit/>
          </a:bodyPr>
          <a:lstStyle>
            <a:lvl1pPr marL="0" indent="0"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None/>
              <a:defRPr sz="8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Country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4572000" y="3951151"/>
            <a:ext cx="1361770" cy="123111"/>
          </a:xfrm>
        </p:spPr>
        <p:txBody>
          <a:bodyPr wrap="square" lIns="0" tIns="0" rIns="0" bIns="0">
            <a:noAutofit/>
          </a:bodyPr>
          <a:lstStyle>
            <a:lvl1pPr marL="0" indent="0"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None/>
              <a:defRPr sz="80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Tempus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in.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6008052" y="3808276"/>
            <a:ext cx="1392568" cy="123111"/>
          </a:xfrm>
        </p:spPr>
        <p:txBody>
          <a:bodyPr wrap="square" lIns="0" tIns="0" rIns="0" bIns="0">
            <a:noAutofit/>
          </a:bodyPr>
          <a:lstStyle>
            <a:lvl1pPr marL="0" indent="0"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None/>
              <a:defRPr sz="8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Country</a:t>
            </a:r>
          </a:p>
        </p:txBody>
      </p:sp>
      <p:sp>
        <p:nvSpPr>
          <p:cNvPr id="26" name="Text Placeholder 3"/>
          <p:cNvSpPr>
            <a:spLocks noGrp="1"/>
          </p:cNvSpPr>
          <p:nvPr>
            <p:ph type="body" sz="quarter" idx="30" hasCustomPrompt="1"/>
          </p:nvPr>
        </p:nvSpPr>
        <p:spPr>
          <a:xfrm>
            <a:off x="6038850" y="3951151"/>
            <a:ext cx="1361770" cy="123111"/>
          </a:xfrm>
        </p:spPr>
        <p:txBody>
          <a:bodyPr wrap="square" lIns="0" tIns="0" rIns="0" bIns="0">
            <a:noAutofit/>
          </a:bodyPr>
          <a:lstStyle>
            <a:lvl1pPr marL="0" indent="0"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None/>
              <a:defRPr sz="80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Tempus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in.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quarter" idx="31" hasCustomPrompt="1"/>
          </p:nvPr>
        </p:nvSpPr>
        <p:spPr>
          <a:xfrm>
            <a:off x="7493952" y="3808276"/>
            <a:ext cx="1392568" cy="123111"/>
          </a:xfrm>
        </p:spPr>
        <p:txBody>
          <a:bodyPr wrap="square" lIns="0" tIns="0" rIns="0" bIns="0">
            <a:noAutofit/>
          </a:bodyPr>
          <a:lstStyle>
            <a:lvl1pPr marL="0" indent="0"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None/>
              <a:defRPr sz="8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Country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32" hasCustomPrompt="1"/>
          </p:nvPr>
        </p:nvSpPr>
        <p:spPr>
          <a:xfrm>
            <a:off x="7524750" y="3951151"/>
            <a:ext cx="1361770" cy="123111"/>
          </a:xfrm>
        </p:spPr>
        <p:txBody>
          <a:bodyPr wrap="square" lIns="0" tIns="0" rIns="0" bIns="0">
            <a:noAutofit/>
          </a:bodyPr>
          <a:lstStyle>
            <a:lvl1pPr marL="0" indent="0"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None/>
              <a:defRPr sz="80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Tempus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in.</a:t>
            </a:r>
          </a:p>
        </p:txBody>
      </p:sp>
      <p:sp>
        <p:nvSpPr>
          <p:cNvPr id="29" name="Text Placeholder 3"/>
          <p:cNvSpPr>
            <a:spLocks noGrp="1"/>
          </p:cNvSpPr>
          <p:nvPr>
            <p:ph type="body" sz="quarter" idx="33" hasCustomPrompt="1"/>
          </p:nvPr>
        </p:nvSpPr>
        <p:spPr>
          <a:xfrm>
            <a:off x="4541202" y="4151176"/>
            <a:ext cx="1392568" cy="123111"/>
          </a:xfrm>
        </p:spPr>
        <p:txBody>
          <a:bodyPr wrap="square" lIns="0" tIns="0" rIns="0" bIns="0">
            <a:noAutofit/>
          </a:bodyPr>
          <a:lstStyle>
            <a:lvl1pPr marL="0" indent="0"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None/>
              <a:defRPr sz="8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Country</a:t>
            </a:r>
          </a:p>
        </p:txBody>
      </p:sp>
      <p:sp>
        <p:nvSpPr>
          <p:cNvPr id="30" name="Text Placeholder 3"/>
          <p:cNvSpPr>
            <a:spLocks noGrp="1"/>
          </p:cNvSpPr>
          <p:nvPr>
            <p:ph type="body" sz="quarter" idx="34" hasCustomPrompt="1"/>
          </p:nvPr>
        </p:nvSpPr>
        <p:spPr>
          <a:xfrm>
            <a:off x="4572000" y="4294051"/>
            <a:ext cx="1361770" cy="123111"/>
          </a:xfrm>
        </p:spPr>
        <p:txBody>
          <a:bodyPr wrap="square" lIns="0" tIns="0" rIns="0" bIns="0">
            <a:noAutofit/>
          </a:bodyPr>
          <a:lstStyle>
            <a:lvl1pPr marL="0" indent="0"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None/>
              <a:defRPr sz="80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Tempus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in.</a:t>
            </a:r>
          </a:p>
        </p:txBody>
      </p:sp>
      <p:sp>
        <p:nvSpPr>
          <p:cNvPr id="31" name="Text Placeholder 3"/>
          <p:cNvSpPr>
            <a:spLocks noGrp="1"/>
          </p:cNvSpPr>
          <p:nvPr>
            <p:ph type="body" sz="quarter" idx="35" hasCustomPrompt="1"/>
          </p:nvPr>
        </p:nvSpPr>
        <p:spPr>
          <a:xfrm>
            <a:off x="6008052" y="4151176"/>
            <a:ext cx="1392568" cy="123111"/>
          </a:xfrm>
        </p:spPr>
        <p:txBody>
          <a:bodyPr wrap="square" lIns="0" tIns="0" rIns="0" bIns="0">
            <a:noAutofit/>
          </a:bodyPr>
          <a:lstStyle>
            <a:lvl1pPr marL="0" indent="0"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None/>
              <a:defRPr sz="8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Country</a:t>
            </a:r>
          </a:p>
        </p:txBody>
      </p:sp>
      <p:sp>
        <p:nvSpPr>
          <p:cNvPr id="32" name="Text Placeholder 3"/>
          <p:cNvSpPr>
            <a:spLocks noGrp="1"/>
          </p:cNvSpPr>
          <p:nvPr>
            <p:ph type="body" sz="quarter" idx="36" hasCustomPrompt="1"/>
          </p:nvPr>
        </p:nvSpPr>
        <p:spPr>
          <a:xfrm>
            <a:off x="6038850" y="4294051"/>
            <a:ext cx="1361770" cy="123111"/>
          </a:xfrm>
        </p:spPr>
        <p:txBody>
          <a:bodyPr wrap="square" lIns="0" tIns="0" rIns="0" bIns="0">
            <a:noAutofit/>
          </a:bodyPr>
          <a:lstStyle>
            <a:lvl1pPr marL="0" indent="0"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None/>
              <a:defRPr sz="80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Tempus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in.</a:t>
            </a:r>
          </a:p>
        </p:txBody>
      </p:sp>
      <p:sp>
        <p:nvSpPr>
          <p:cNvPr id="33" name="Text Placeholder 3"/>
          <p:cNvSpPr>
            <a:spLocks noGrp="1"/>
          </p:cNvSpPr>
          <p:nvPr>
            <p:ph type="body" sz="quarter" idx="37" hasCustomPrompt="1"/>
          </p:nvPr>
        </p:nvSpPr>
        <p:spPr>
          <a:xfrm>
            <a:off x="7493952" y="4151176"/>
            <a:ext cx="1392568" cy="123111"/>
          </a:xfrm>
        </p:spPr>
        <p:txBody>
          <a:bodyPr wrap="square" lIns="0" tIns="0" rIns="0" bIns="0">
            <a:noAutofit/>
          </a:bodyPr>
          <a:lstStyle>
            <a:lvl1pPr marL="0" indent="0"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None/>
              <a:defRPr sz="8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Country</a:t>
            </a:r>
          </a:p>
        </p:txBody>
      </p:sp>
      <p:sp>
        <p:nvSpPr>
          <p:cNvPr id="34" name="Text Placeholder 3"/>
          <p:cNvSpPr>
            <a:spLocks noGrp="1"/>
          </p:cNvSpPr>
          <p:nvPr>
            <p:ph type="body" sz="quarter" idx="38" hasCustomPrompt="1"/>
          </p:nvPr>
        </p:nvSpPr>
        <p:spPr>
          <a:xfrm>
            <a:off x="7524750" y="4294051"/>
            <a:ext cx="1361770" cy="123111"/>
          </a:xfrm>
        </p:spPr>
        <p:txBody>
          <a:bodyPr wrap="square" lIns="0" tIns="0" rIns="0" bIns="0">
            <a:noAutofit/>
          </a:bodyPr>
          <a:lstStyle>
            <a:lvl1pPr marL="0" indent="0"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None/>
              <a:defRPr sz="80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Tempus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in.</a:t>
            </a:r>
          </a:p>
        </p:txBody>
      </p:sp>
      <p:sp>
        <p:nvSpPr>
          <p:cNvPr id="35" name="Text Placeholder 2"/>
          <p:cNvSpPr>
            <a:spLocks noGrp="1"/>
          </p:cNvSpPr>
          <p:nvPr>
            <p:ph type="body" sz="quarter" idx="39" hasCustomPrompt="1"/>
          </p:nvPr>
        </p:nvSpPr>
        <p:spPr>
          <a:xfrm>
            <a:off x="287198" y="2695541"/>
            <a:ext cx="1963055" cy="431074"/>
          </a:xfrm>
        </p:spPr>
        <p:txBody>
          <a:bodyPr lIns="0" tIns="0" rIns="0" bIns="0"/>
          <a:lstStyle>
            <a:lvl1pPr marL="171450" indent="-171450" algn="l" defTabSz="18288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lang="en-US" sz="900" b="0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 err="1"/>
              <a:t>Bulletpoints</a:t>
            </a:r>
            <a:r>
              <a:rPr lang="en-US" dirty="0"/>
              <a:t> in minimum of 18pt.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augue</a:t>
            </a:r>
            <a:r>
              <a:rPr lang="en-US" dirty="0"/>
              <a:t> et </a:t>
            </a:r>
            <a:r>
              <a:rPr lang="en-US" dirty="0" err="1"/>
              <a:t>sapien</a:t>
            </a:r>
            <a:r>
              <a:rPr lang="en-US" dirty="0"/>
              <a:t>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. </a:t>
            </a:r>
          </a:p>
        </p:txBody>
      </p:sp>
      <p:sp>
        <p:nvSpPr>
          <p:cNvPr id="37" name="Text Placeholder 2"/>
          <p:cNvSpPr>
            <a:spLocks noGrp="1"/>
          </p:cNvSpPr>
          <p:nvPr>
            <p:ph type="body" sz="quarter" idx="41" hasCustomPrompt="1"/>
          </p:nvPr>
        </p:nvSpPr>
        <p:spPr>
          <a:xfrm>
            <a:off x="4776469" y="1277751"/>
            <a:ext cx="390843" cy="388006"/>
          </a:xfrm>
          <a:prstGeom prst="ellipse">
            <a:avLst/>
          </a:prstGeom>
          <a:solidFill>
            <a:schemeClr val="accent1"/>
          </a:solidFill>
        </p:spPr>
        <p:txBody>
          <a:bodyPr lIns="0" rIns="0" anchor="ctr" anchorCtr="0"/>
          <a:lstStyle>
            <a:lvl1pPr marL="0" indent="0" algn="ctr" defTabSz="18288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None/>
              <a:defRPr lang="en-US" sz="800" b="0" u="sng" kern="1200" dirty="0" smtClean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39" name="Text Placeholder 2"/>
          <p:cNvSpPr>
            <a:spLocks noGrp="1"/>
          </p:cNvSpPr>
          <p:nvPr>
            <p:ph type="body" sz="quarter" idx="42" hasCustomPrompt="1"/>
          </p:nvPr>
        </p:nvSpPr>
        <p:spPr>
          <a:xfrm>
            <a:off x="6552294" y="1197316"/>
            <a:ext cx="390843" cy="388006"/>
          </a:xfrm>
          <a:prstGeom prst="ellipse">
            <a:avLst/>
          </a:prstGeom>
          <a:solidFill>
            <a:schemeClr val="accent5"/>
          </a:solidFill>
        </p:spPr>
        <p:txBody>
          <a:bodyPr lIns="0" rIns="0" anchor="ctr" anchorCtr="0"/>
          <a:lstStyle>
            <a:lvl1pPr marL="0" indent="0" algn="ctr" defTabSz="18288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None/>
              <a:defRPr lang="en-US" sz="800" b="0" u="sng" kern="1200" dirty="0" smtClean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40" name="Text Placeholder 2"/>
          <p:cNvSpPr>
            <a:spLocks noGrp="1"/>
          </p:cNvSpPr>
          <p:nvPr>
            <p:ph type="body" sz="quarter" idx="43" hasCustomPrompt="1"/>
          </p:nvPr>
        </p:nvSpPr>
        <p:spPr>
          <a:xfrm>
            <a:off x="7044205" y="1471754"/>
            <a:ext cx="390843" cy="388006"/>
          </a:xfrm>
          <a:prstGeom prst="ellipse">
            <a:avLst/>
          </a:prstGeom>
          <a:solidFill>
            <a:schemeClr val="accent2"/>
          </a:solidFill>
        </p:spPr>
        <p:txBody>
          <a:bodyPr lIns="0" rIns="0" anchor="ctr" anchorCtr="0"/>
          <a:lstStyle>
            <a:lvl1pPr marL="0" indent="0" algn="ctr" defTabSz="18288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None/>
              <a:defRPr lang="en-US" sz="800" b="0" u="sng" kern="1200" dirty="0" smtClean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41" name="Text Placeholder 2"/>
          <p:cNvSpPr>
            <a:spLocks noGrp="1"/>
          </p:cNvSpPr>
          <p:nvPr>
            <p:ph type="body" sz="quarter" idx="44" hasCustomPrompt="1"/>
          </p:nvPr>
        </p:nvSpPr>
        <p:spPr>
          <a:xfrm>
            <a:off x="5648007" y="2245350"/>
            <a:ext cx="390843" cy="388006"/>
          </a:xfrm>
          <a:prstGeom prst="ellipse">
            <a:avLst/>
          </a:prstGeom>
          <a:solidFill>
            <a:schemeClr val="accent6"/>
          </a:solidFill>
        </p:spPr>
        <p:txBody>
          <a:bodyPr lIns="0" rIns="0" anchor="ctr" anchorCtr="0"/>
          <a:lstStyle>
            <a:lvl1pPr marL="0" indent="0" algn="ctr" defTabSz="18288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None/>
              <a:defRPr lang="en-US" sz="800" b="0" u="sng" kern="1200" dirty="0" smtClean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42" name="Text Placeholder 2"/>
          <p:cNvSpPr>
            <a:spLocks noGrp="1"/>
          </p:cNvSpPr>
          <p:nvPr>
            <p:ph type="body" sz="quarter" idx="45" hasCustomPrompt="1"/>
          </p:nvPr>
        </p:nvSpPr>
        <p:spPr>
          <a:xfrm>
            <a:off x="7665244" y="1743700"/>
            <a:ext cx="390843" cy="388006"/>
          </a:xfrm>
          <a:prstGeom prst="ellipse">
            <a:avLst/>
          </a:prstGeom>
          <a:solidFill>
            <a:schemeClr val="accent4"/>
          </a:solidFill>
        </p:spPr>
        <p:txBody>
          <a:bodyPr lIns="0" rIns="0" anchor="ctr" anchorCtr="0"/>
          <a:lstStyle>
            <a:lvl1pPr marL="0" indent="0" algn="ctr" defTabSz="18288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None/>
              <a:defRPr lang="en-US" sz="800" b="0" u="sng" kern="1200" dirty="0" smtClean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44" name="Text Placeholder 2"/>
          <p:cNvSpPr>
            <a:spLocks noGrp="1"/>
          </p:cNvSpPr>
          <p:nvPr>
            <p:ph type="body" sz="quarter" idx="46" hasCustomPrompt="1"/>
          </p:nvPr>
        </p:nvSpPr>
        <p:spPr>
          <a:xfrm>
            <a:off x="7953949" y="1355694"/>
            <a:ext cx="390843" cy="388006"/>
          </a:xfrm>
          <a:prstGeom prst="ellipse">
            <a:avLst/>
          </a:prstGeom>
          <a:solidFill>
            <a:schemeClr val="accent3"/>
          </a:solidFill>
        </p:spPr>
        <p:txBody>
          <a:bodyPr lIns="0" rIns="0" anchor="ctr" anchorCtr="0"/>
          <a:lstStyle>
            <a:lvl1pPr marL="0" indent="0" algn="ctr" defTabSz="18288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None/>
              <a:defRPr lang="en-US" sz="800" b="0" u="sng" kern="1200" dirty="0" smtClean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45" name="Text Placeholder 2"/>
          <p:cNvSpPr>
            <a:spLocks noGrp="1"/>
          </p:cNvSpPr>
          <p:nvPr>
            <p:ph type="body" sz="quarter" idx="47" hasCustomPrompt="1"/>
          </p:nvPr>
        </p:nvSpPr>
        <p:spPr>
          <a:xfrm>
            <a:off x="287198" y="3229894"/>
            <a:ext cx="1963055" cy="295819"/>
          </a:xfrm>
        </p:spPr>
        <p:txBody>
          <a:bodyPr lIns="0" tIns="0" rIns="0" bIns="0"/>
          <a:lstStyle>
            <a:lvl1pPr marL="171450" indent="-171450" algn="l" defTabSz="18288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lang="en-US" sz="900" b="0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 err="1"/>
              <a:t>Curabitur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. </a:t>
            </a:r>
          </a:p>
        </p:txBody>
      </p:sp>
      <p:sp>
        <p:nvSpPr>
          <p:cNvPr id="46" name="Text Placeholder 2"/>
          <p:cNvSpPr>
            <a:spLocks noGrp="1"/>
          </p:cNvSpPr>
          <p:nvPr>
            <p:ph type="body" sz="quarter" idx="48" hasCustomPrompt="1"/>
          </p:nvPr>
        </p:nvSpPr>
        <p:spPr>
          <a:xfrm>
            <a:off x="287198" y="3628992"/>
            <a:ext cx="1963055" cy="570139"/>
          </a:xfrm>
        </p:spPr>
        <p:txBody>
          <a:bodyPr lIns="0" tIns="0" rIns="0" bIns="0"/>
          <a:lstStyle>
            <a:lvl1pPr marL="171450" indent="-171450" algn="l" defTabSz="18288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lang="en-US" sz="900" b="0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sodales</a:t>
            </a:r>
            <a:r>
              <a:rPr lang="en-US" dirty="0"/>
              <a:t> </a:t>
            </a:r>
            <a:r>
              <a:rPr lang="en-US" dirty="0" err="1"/>
              <a:t>purus</a:t>
            </a:r>
            <a:r>
              <a:rPr lang="en-US" dirty="0"/>
              <a:t> et dui convallis,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 lorem </a:t>
            </a:r>
            <a:r>
              <a:rPr lang="en-US" dirty="0" err="1"/>
              <a:t>volutpat</a:t>
            </a:r>
            <a:r>
              <a:rPr lang="en-US" dirty="0"/>
              <a:t>. Integer non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venenatis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</a:t>
            </a:r>
          </a:p>
        </p:txBody>
      </p:sp>
      <p:sp>
        <p:nvSpPr>
          <p:cNvPr id="52" name="Text Placeholder 2"/>
          <p:cNvSpPr>
            <a:spLocks noGrp="1"/>
          </p:cNvSpPr>
          <p:nvPr>
            <p:ph type="body" sz="quarter" idx="49" hasCustomPrompt="1"/>
          </p:nvPr>
        </p:nvSpPr>
        <p:spPr>
          <a:xfrm>
            <a:off x="2350044" y="2695541"/>
            <a:ext cx="1963055" cy="431074"/>
          </a:xfrm>
        </p:spPr>
        <p:txBody>
          <a:bodyPr lIns="0" tIns="0" rIns="0" bIns="0"/>
          <a:lstStyle>
            <a:lvl1pPr marL="171450" indent="-171450" algn="l" defTabSz="18288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lang="en-US" sz="900" b="0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fr-FR" dirty="0"/>
              <a:t>Tempus eu </a:t>
            </a:r>
            <a:r>
              <a:rPr lang="fr-FR" dirty="0" err="1"/>
              <a:t>orci</a:t>
            </a:r>
            <a:r>
              <a:rPr lang="fr-FR" dirty="0"/>
              <a:t> in, </a:t>
            </a:r>
            <a:r>
              <a:rPr lang="fr-FR" dirty="0" err="1"/>
              <a:t>consectetur</a:t>
            </a:r>
            <a:r>
              <a:rPr lang="fr-FR" dirty="0"/>
              <a:t> </a:t>
            </a:r>
            <a:r>
              <a:rPr lang="fr-FR" dirty="0" err="1"/>
              <a:t>congue</a:t>
            </a:r>
            <a:r>
              <a:rPr lang="fr-FR" dirty="0"/>
              <a:t> </a:t>
            </a:r>
            <a:r>
              <a:rPr lang="fr-FR" dirty="0" err="1"/>
              <a:t>felis</a:t>
            </a:r>
            <a:r>
              <a:rPr lang="fr-FR" dirty="0"/>
              <a:t>. </a:t>
            </a:r>
            <a:r>
              <a:rPr lang="fr-FR" dirty="0" err="1"/>
              <a:t>Donec</a:t>
            </a:r>
            <a:r>
              <a:rPr lang="fr-FR" dirty="0"/>
              <a:t> ut </a:t>
            </a:r>
            <a:r>
              <a:rPr lang="fr-FR" dirty="0" err="1"/>
              <a:t>augue</a:t>
            </a:r>
            <a:r>
              <a:rPr lang="fr-FR" dirty="0"/>
              <a:t> et </a:t>
            </a:r>
            <a:r>
              <a:rPr lang="fr-FR" dirty="0" err="1"/>
              <a:t>sapien</a:t>
            </a:r>
            <a:r>
              <a:rPr lang="fr-FR" dirty="0"/>
              <a:t> </a:t>
            </a:r>
            <a:r>
              <a:rPr lang="fr-FR" dirty="0" err="1"/>
              <a:t>mattis</a:t>
            </a:r>
            <a:r>
              <a:rPr lang="fr-FR" dirty="0"/>
              <a:t> </a:t>
            </a:r>
            <a:r>
              <a:rPr lang="fr-FR" dirty="0" err="1"/>
              <a:t>scelerisque</a:t>
            </a:r>
            <a:r>
              <a:rPr lang="fr-FR" dirty="0"/>
              <a:t>. </a:t>
            </a:r>
          </a:p>
        </p:txBody>
      </p:sp>
      <p:sp>
        <p:nvSpPr>
          <p:cNvPr id="53" name="Text Placeholder 2"/>
          <p:cNvSpPr>
            <a:spLocks noGrp="1"/>
          </p:cNvSpPr>
          <p:nvPr>
            <p:ph type="body" sz="quarter" idx="50" hasCustomPrompt="1"/>
          </p:nvPr>
        </p:nvSpPr>
        <p:spPr>
          <a:xfrm>
            <a:off x="2350044" y="3229894"/>
            <a:ext cx="1963055" cy="295819"/>
          </a:xfrm>
        </p:spPr>
        <p:txBody>
          <a:bodyPr lIns="0" tIns="0" rIns="0" bIns="0"/>
          <a:lstStyle>
            <a:lvl1pPr marL="171450" indent="-171450" algn="l" defTabSz="18288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lang="en-US" sz="900" b="0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it-IT" dirty="0"/>
              <a:t>Curabitur eget nunc vitae orci commodo accumsan.</a:t>
            </a:r>
            <a:endParaRPr lang="en-US" dirty="0"/>
          </a:p>
        </p:txBody>
      </p:sp>
      <p:sp>
        <p:nvSpPr>
          <p:cNvPr id="54" name="Text Placeholder 2"/>
          <p:cNvSpPr>
            <a:spLocks noGrp="1"/>
          </p:cNvSpPr>
          <p:nvPr>
            <p:ph type="body" sz="quarter" idx="51" hasCustomPrompt="1"/>
          </p:nvPr>
        </p:nvSpPr>
        <p:spPr>
          <a:xfrm>
            <a:off x="2350044" y="3628992"/>
            <a:ext cx="1963055" cy="570139"/>
          </a:xfrm>
        </p:spPr>
        <p:txBody>
          <a:bodyPr lIns="0" tIns="0" rIns="0" bIns="0"/>
          <a:lstStyle>
            <a:lvl1pPr marL="171450" indent="-171450" algn="l" defTabSz="18288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lang="en-US" sz="900" b="0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sodales</a:t>
            </a:r>
            <a:r>
              <a:rPr lang="en-US" dirty="0"/>
              <a:t> </a:t>
            </a:r>
            <a:r>
              <a:rPr lang="en-US" dirty="0" err="1"/>
              <a:t>purus</a:t>
            </a:r>
            <a:r>
              <a:rPr lang="en-US" dirty="0"/>
              <a:t> et dui convallis,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 lorem </a:t>
            </a:r>
            <a:r>
              <a:rPr lang="en-US" dirty="0" err="1"/>
              <a:t>volutpat</a:t>
            </a:r>
            <a:r>
              <a:rPr lang="en-US" dirty="0"/>
              <a:t>. Integer non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venenatis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</a:t>
            </a:r>
          </a:p>
        </p:txBody>
      </p:sp>
      <p:sp>
        <p:nvSpPr>
          <p:cNvPr id="56" name="Text Placeholder 2"/>
          <p:cNvSpPr>
            <a:spLocks noGrp="1"/>
          </p:cNvSpPr>
          <p:nvPr>
            <p:ph type="body" sz="quarter" idx="52" hasCustomPrompt="1"/>
          </p:nvPr>
        </p:nvSpPr>
        <p:spPr>
          <a:xfrm>
            <a:off x="287198" y="1855792"/>
            <a:ext cx="4025901" cy="720140"/>
          </a:xfrm>
        </p:spPr>
        <p:txBody>
          <a:bodyPr/>
          <a:lstStyle>
            <a:lvl1pPr marL="0" indent="0" algn="l" defTabSz="18288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200" b="0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sodales</a:t>
            </a:r>
            <a:r>
              <a:rPr lang="en-US" dirty="0"/>
              <a:t> </a:t>
            </a:r>
            <a:r>
              <a:rPr lang="en-US" dirty="0" err="1"/>
              <a:t>purus</a:t>
            </a:r>
            <a:r>
              <a:rPr lang="en-US" dirty="0"/>
              <a:t> et dui convallis,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 lorem </a:t>
            </a:r>
            <a:r>
              <a:rPr lang="en-US" dirty="0" err="1"/>
              <a:t>volutpat</a:t>
            </a:r>
            <a:r>
              <a:rPr lang="en-US" dirty="0"/>
              <a:t>. Integer non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venenatis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</a:t>
            </a:r>
          </a:p>
        </p:txBody>
      </p:sp>
      <p:sp>
        <p:nvSpPr>
          <p:cNvPr id="60" name="Rectangle 59">
            <a:extLst/>
          </p:cNvPr>
          <p:cNvSpPr/>
          <p:nvPr userDrawn="1"/>
        </p:nvSpPr>
        <p:spPr>
          <a:xfrm>
            <a:off x="8903495" y="4975062"/>
            <a:ext cx="228600" cy="14287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1" name="Lige forbindelse 8">
            <a:extLst/>
          </p:cNvPr>
          <p:cNvCxnSpPr>
            <a:cxnSpLocks/>
          </p:cNvCxnSpPr>
          <p:nvPr userDrawn="1"/>
        </p:nvCxnSpPr>
        <p:spPr>
          <a:xfrm>
            <a:off x="7899751" y="4924622"/>
            <a:ext cx="1246648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Footer Placeholder 4">
            <a:extLst/>
          </p:cNvPr>
          <p:cNvSpPr txBox="1">
            <a:spLocks/>
          </p:cNvSpPr>
          <p:nvPr userDrawn="1"/>
        </p:nvSpPr>
        <p:spPr>
          <a:xfrm>
            <a:off x="7899751" y="4975673"/>
            <a:ext cx="83124" cy="111722"/>
          </a:xfrm>
          <a:prstGeom prst="rect">
            <a:avLst/>
          </a:prstGeom>
          <a:noFill/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700" b="0" u="none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</a:t>
            </a:r>
          </a:p>
        </p:txBody>
      </p:sp>
      <p:sp>
        <p:nvSpPr>
          <p:cNvPr id="69" name="Freeform 5">
            <a:extLst/>
          </p:cNvPr>
          <p:cNvSpPr>
            <a:spLocks noEditPoints="1"/>
          </p:cNvSpPr>
          <p:nvPr userDrawn="1"/>
        </p:nvSpPr>
        <p:spPr bwMode="auto">
          <a:xfrm>
            <a:off x="8002022" y="4978054"/>
            <a:ext cx="282581" cy="109457"/>
          </a:xfrm>
          <a:custGeom>
            <a:avLst/>
            <a:gdLst>
              <a:gd name="T0" fmla="*/ 910 w 1135"/>
              <a:gd name="T1" fmla="*/ 216 h 441"/>
              <a:gd name="T2" fmla="*/ 1135 w 1135"/>
              <a:gd name="T3" fmla="*/ 216 h 441"/>
              <a:gd name="T4" fmla="*/ 1022 w 1135"/>
              <a:gd name="T5" fmla="*/ 277 h 441"/>
              <a:gd name="T6" fmla="*/ 1022 w 1135"/>
              <a:gd name="T7" fmla="*/ 155 h 441"/>
              <a:gd name="T8" fmla="*/ 1022 w 1135"/>
              <a:gd name="T9" fmla="*/ 277 h 441"/>
              <a:gd name="T10" fmla="*/ 275 w 1135"/>
              <a:gd name="T11" fmla="*/ 107 h 441"/>
              <a:gd name="T12" fmla="*/ 232 w 1135"/>
              <a:gd name="T13" fmla="*/ 219 h 441"/>
              <a:gd name="T14" fmla="*/ 164 w 1135"/>
              <a:gd name="T15" fmla="*/ 101 h 441"/>
              <a:gd name="T16" fmla="*/ 151 w 1135"/>
              <a:gd name="T17" fmla="*/ 106 h 441"/>
              <a:gd name="T18" fmla="*/ 58 w 1135"/>
              <a:gd name="T19" fmla="*/ 113 h 441"/>
              <a:gd name="T20" fmla="*/ 8 w 1135"/>
              <a:gd name="T21" fmla="*/ 107 h 441"/>
              <a:gd name="T22" fmla="*/ 69 w 1135"/>
              <a:gd name="T23" fmla="*/ 326 h 441"/>
              <a:gd name="T24" fmla="*/ 83 w 1135"/>
              <a:gd name="T25" fmla="*/ 332 h 441"/>
              <a:gd name="T26" fmla="*/ 162 w 1135"/>
              <a:gd name="T27" fmla="*/ 193 h 441"/>
              <a:gd name="T28" fmla="*/ 241 w 1135"/>
              <a:gd name="T29" fmla="*/ 332 h 441"/>
              <a:gd name="T30" fmla="*/ 255 w 1135"/>
              <a:gd name="T31" fmla="*/ 326 h 441"/>
              <a:gd name="T32" fmla="*/ 316 w 1135"/>
              <a:gd name="T33" fmla="*/ 107 h 441"/>
              <a:gd name="T34" fmla="*/ 371 w 1135"/>
              <a:gd name="T35" fmla="*/ 107 h 441"/>
              <a:gd name="T36" fmla="*/ 362 w 1135"/>
              <a:gd name="T37" fmla="*/ 316 h 441"/>
              <a:gd name="T38" fmla="*/ 413 w 1135"/>
              <a:gd name="T39" fmla="*/ 326 h 441"/>
              <a:gd name="T40" fmla="*/ 423 w 1135"/>
              <a:gd name="T41" fmla="*/ 117 h 441"/>
              <a:gd name="T42" fmla="*/ 596 w 1135"/>
              <a:gd name="T43" fmla="*/ 101 h 441"/>
              <a:gd name="T44" fmla="*/ 522 w 1135"/>
              <a:gd name="T45" fmla="*/ 133 h 441"/>
              <a:gd name="T46" fmla="*/ 506 w 1135"/>
              <a:gd name="T47" fmla="*/ 107 h 441"/>
              <a:gd name="T48" fmla="*/ 477 w 1135"/>
              <a:gd name="T49" fmla="*/ 117 h 441"/>
              <a:gd name="T50" fmla="*/ 486 w 1135"/>
              <a:gd name="T51" fmla="*/ 441 h 441"/>
              <a:gd name="T52" fmla="*/ 538 w 1135"/>
              <a:gd name="T53" fmla="*/ 432 h 441"/>
              <a:gd name="T54" fmla="*/ 596 w 1135"/>
              <a:gd name="T55" fmla="*/ 332 h 441"/>
              <a:gd name="T56" fmla="*/ 596 w 1135"/>
              <a:gd name="T57" fmla="*/ 101 h 441"/>
              <a:gd name="T58" fmla="*/ 538 w 1135"/>
              <a:gd name="T59" fmla="*/ 265 h 441"/>
              <a:gd name="T60" fmla="*/ 584 w 1135"/>
              <a:gd name="T61" fmla="*/ 155 h 441"/>
              <a:gd name="T62" fmla="*/ 584 w 1135"/>
              <a:gd name="T63" fmla="*/ 277 h 441"/>
              <a:gd name="T64" fmla="*/ 792 w 1135"/>
              <a:gd name="T65" fmla="*/ 133 h 441"/>
              <a:gd name="T66" fmla="*/ 776 w 1135"/>
              <a:gd name="T67" fmla="*/ 107 h 441"/>
              <a:gd name="T68" fmla="*/ 747 w 1135"/>
              <a:gd name="T69" fmla="*/ 117 h 441"/>
              <a:gd name="T70" fmla="*/ 757 w 1135"/>
              <a:gd name="T71" fmla="*/ 326 h 441"/>
              <a:gd name="T72" fmla="*/ 808 w 1135"/>
              <a:gd name="T73" fmla="*/ 316 h 441"/>
              <a:gd name="T74" fmla="*/ 870 w 1135"/>
              <a:gd name="T75" fmla="*/ 159 h 441"/>
              <a:gd name="T76" fmla="*/ 897 w 1135"/>
              <a:gd name="T77" fmla="*/ 122 h 441"/>
              <a:gd name="T78" fmla="*/ 401 w 1135"/>
              <a:gd name="T79" fmla="*/ 4 h 441"/>
              <a:gd name="T80" fmla="*/ 383 w 1135"/>
              <a:gd name="T81" fmla="*/ 70 h 441"/>
              <a:gd name="T82" fmla="*/ 401 w 1135"/>
              <a:gd name="T83" fmla="*/ 4 h 4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135" h="441">
                <a:moveTo>
                  <a:pt x="1022" y="101"/>
                </a:moveTo>
                <a:cubicBezTo>
                  <a:pt x="960" y="101"/>
                  <a:pt x="910" y="152"/>
                  <a:pt x="910" y="216"/>
                </a:cubicBezTo>
                <a:cubicBezTo>
                  <a:pt x="910" y="280"/>
                  <a:pt x="960" y="332"/>
                  <a:pt x="1022" y="332"/>
                </a:cubicBezTo>
                <a:cubicBezTo>
                  <a:pt x="1084" y="332"/>
                  <a:pt x="1135" y="280"/>
                  <a:pt x="1135" y="216"/>
                </a:cubicBezTo>
                <a:cubicBezTo>
                  <a:pt x="1135" y="152"/>
                  <a:pt x="1084" y="101"/>
                  <a:pt x="1022" y="101"/>
                </a:cubicBezTo>
                <a:close/>
                <a:moveTo>
                  <a:pt x="1022" y="277"/>
                </a:moveTo>
                <a:cubicBezTo>
                  <a:pt x="990" y="277"/>
                  <a:pt x="964" y="250"/>
                  <a:pt x="964" y="216"/>
                </a:cubicBezTo>
                <a:cubicBezTo>
                  <a:pt x="964" y="183"/>
                  <a:pt x="990" y="155"/>
                  <a:pt x="1022" y="155"/>
                </a:cubicBezTo>
                <a:cubicBezTo>
                  <a:pt x="1054" y="155"/>
                  <a:pt x="1080" y="183"/>
                  <a:pt x="1080" y="216"/>
                </a:cubicBezTo>
                <a:cubicBezTo>
                  <a:pt x="1080" y="250"/>
                  <a:pt x="1054" y="277"/>
                  <a:pt x="1022" y="277"/>
                </a:cubicBezTo>
                <a:close/>
                <a:moveTo>
                  <a:pt x="316" y="107"/>
                </a:moveTo>
                <a:cubicBezTo>
                  <a:pt x="275" y="107"/>
                  <a:pt x="275" y="107"/>
                  <a:pt x="275" y="107"/>
                </a:cubicBezTo>
                <a:cubicBezTo>
                  <a:pt x="271" y="107"/>
                  <a:pt x="268" y="110"/>
                  <a:pt x="266" y="113"/>
                </a:cubicBezTo>
                <a:cubicBezTo>
                  <a:pt x="232" y="219"/>
                  <a:pt x="232" y="219"/>
                  <a:pt x="232" y="219"/>
                </a:cubicBezTo>
                <a:cubicBezTo>
                  <a:pt x="174" y="106"/>
                  <a:pt x="174" y="106"/>
                  <a:pt x="174" y="106"/>
                </a:cubicBezTo>
                <a:cubicBezTo>
                  <a:pt x="172" y="103"/>
                  <a:pt x="168" y="101"/>
                  <a:pt x="164" y="101"/>
                </a:cubicBezTo>
                <a:cubicBezTo>
                  <a:pt x="160" y="101"/>
                  <a:pt x="160" y="101"/>
                  <a:pt x="160" y="101"/>
                </a:cubicBezTo>
                <a:cubicBezTo>
                  <a:pt x="156" y="101"/>
                  <a:pt x="152" y="103"/>
                  <a:pt x="151" y="106"/>
                </a:cubicBezTo>
                <a:cubicBezTo>
                  <a:pt x="92" y="219"/>
                  <a:pt x="92" y="219"/>
                  <a:pt x="92" y="219"/>
                </a:cubicBezTo>
                <a:cubicBezTo>
                  <a:pt x="58" y="113"/>
                  <a:pt x="58" y="113"/>
                  <a:pt x="58" y="113"/>
                </a:cubicBezTo>
                <a:cubicBezTo>
                  <a:pt x="57" y="110"/>
                  <a:pt x="53" y="107"/>
                  <a:pt x="49" y="107"/>
                </a:cubicBezTo>
                <a:cubicBezTo>
                  <a:pt x="8" y="107"/>
                  <a:pt x="8" y="107"/>
                  <a:pt x="8" y="107"/>
                </a:cubicBezTo>
                <a:cubicBezTo>
                  <a:pt x="3" y="107"/>
                  <a:pt x="0" y="111"/>
                  <a:pt x="1" y="116"/>
                </a:cubicBezTo>
                <a:cubicBezTo>
                  <a:pt x="69" y="326"/>
                  <a:pt x="69" y="326"/>
                  <a:pt x="69" y="326"/>
                </a:cubicBezTo>
                <a:cubicBezTo>
                  <a:pt x="70" y="329"/>
                  <a:pt x="74" y="332"/>
                  <a:pt x="77" y="332"/>
                </a:cubicBezTo>
                <a:cubicBezTo>
                  <a:pt x="83" y="332"/>
                  <a:pt x="83" y="332"/>
                  <a:pt x="83" y="332"/>
                </a:cubicBezTo>
                <a:cubicBezTo>
                  <a:pt x="87" y="332"/>
                  <a:pt x="91" y="329"/>
                  <a:pt x="93" y="326"/>
                </a:cubicBezTo>
                <a:cubicBezTo>
                  <a:pt x="162" y="193"/>
                  <a:pt x="162" y="193"/>
                  <a:pt x="162" y="193"/>
                </a:cubicBezTo>
                <a:cubicBezTo>
                  <a:pt x="231" y="326"/>
                  <a:pt x="231" y="326"/>
                  <a:pt x="231" y="326"/>
                </a:cubicBezTo>
                <a:cubicBezTo>
                  <a:pt x="233" y="329"/>
                  <a:pt x="237" y="332"/>
                  <a:pt x="241" y="332"/>
                </a:cubicBezTo>
                <a:cubicBezTo>
                  <a:pt x="247" y="332"/>
                  <a:pt x="247" y="332"/>
                  <a:pt x="247" y="332"/>
                </a:cubicBezTo>
                <a:cubicBezTo>
                  <a:pt x="250" y="332"/>
                  <a:pt x="254" y="329"/>
                  <a:pt x="255" y="326"/>
                </a:cubicBezTo>
                <a:cubicBezTo>
                  <a:pt x="323" y="116"/>
                  <a:pt x="323" y="116"/>
                  <a:pt x="323" y="116"/>
                </a:cubicBezTo>
                <a:cubicBezTo>
                  <a:pt x="325" y="111"/>
                  <a:pt x="322" y="107"/>
                  <a:pt x="316" y="107"/>
                </a:cubicBezTo>
                <a:close/>
                <a:moveTo>
                  <a:pt x="413" y="107"/>
                </a:moveTo>
                <a:cubicBezTo>
                  <a:pt x="371" y="107"/>
                  <a:pt x="371" y="107"/>
                  <a:pt x="371" y="107"/>
                </a:cubicBezTo>
                <a:cubicBezTo>
                  <a:pt x="366" y="107"/>
                  <a:pt x="362" y="111"/>
                  <a:pt x="362" y="117"/>
                </a:cubicBezTo>
                <a:cubicBezTo>
                  <a:pt x="362" y="316"/>
                  <a:pt x="362" y="316"/>
                  <a:pt x="362" y="316"/>
                </a:cubicBezTo>
                <a:cubicBezTo>
                  <a:pt x="362" y="321"/>
                  <a:pt x="366" y="326"/>
                  <a:pt x="371" y="326"/>
                </a:cubicBezTo>
                <a:cubicBezTo>
                  <a:pt x="413" y="326"/>
                  <a:pt x="413" y="326"/>
                  <a:pt x="413" y="326"/>
                </a:cubicBezTo>
                <a:cubicBezTo>
                  <a:pt x="418" y="326"/>
                  <a:pt x="423" y="321"/>
                  <a:pt x="423" y="316"/>
                </a:cubicBezTo>
                <a:cubicBezTo>
                  <a:pt x="423" y="117"/>
                  <a:pt x="423" y="117"/>
                  <a:pt x="423" y="117"/>
                </a:cubicBezTo>
                <a:cubicBezTo>
                  <a:pt x="423" y="111"/>
                  <a:pt x="418" y="107"/>
                  <a:pt x="413" y="107"/>
                </a:cubicBezTo>
                <a:close/>
                <a:moveTo>
                  <a:pt x="596" y="101"/>
                </a:moveTo>
                <a:cubicBezTo>
                  <a:pt x="567" y="101"/>
                  <a:pt x="541" y="113"/>
                  <a:pt x="522" y="133"/>
                </a:cubicBezTo>
                <a:cubicBezTo>
                  <a:pt x="522" y="133"/>
                  <a:pt x="522" y="133"/>
                  <a:pt x="522" y="133"/>
                </a:cubicBezTo>
                <a:cubicBezTo>
                  <a:pt x="514" y="113"/>
                  <a:pt x="514" y="113"/>
                  <a:pt x="514" y="113"/>
                </a:cubicBezTo>
                <a:cubicBezTo>
                  <a:pt x="513" y="110"/>
                  <a:pt x="509" y="107"/>
                  <a:pt x="506" y="107"/>
                </a:cubicBezTo>
                <a:cubicBezTo>
                  <a:pt x="486" y="107"/>
                  <a:pt x="486" y="107"/>
                  <a:pt x="486" y="107"/>
                </a:cubicBezTo>
                <a:cubicBezTo>
                  <a:pt x="481" y="107"/>
                  <a:pt x="477" y="111"/>
                  <a:pt x="477" y="117"/>
                </a:cubicBezTo>
                <a:cubicBezTo>
                  <a:pt x="477" y="432"/>
                  <a:pt x="477" y="432"/>
                  <a:pt x="477" y="432"/>
                </a:cubicBezTo>
                <a:cubicBezTo>
                  <a:pt x="477" y="437"/>
                  <a:pt x="481" y="441"/>
                  <a:pt x="486" y="441"/>
                </a:cubicBezTo>
                <a:cubicBezTo>
                  <a:pt x="528" y="441"/>
                  <a:pt x="528" y="441"/>
                  <a:pt x="528" y="441"/>
                </a:cubicBezTo>
                <a:cubicBezTo>
                  <a:pt x="533" y="441"/>
                  <a:pt x="538" y="437"/>
                  <a:pt x="538" y="432"/>
                </a:cubicBezTo>
                <a:cubicBezTo>
                  <a:pt x="538" y="322"/>
                  <a:pt x="538" y="322"/>
                  <a:pt x="538" y="322"/>
                </a:cubicBezTo>
                <a:cubicBezTo>
                  <a:pt x="555" y="328"/>
                  <a:pt x="575" y="332"/>
                  <a:pt x="596" y="332"/>
                </a:cubicBezTo>
                <a:cubicBezTo>
                  <a:pt x="654" y="332"/>
                  <a:pt x="702" y="280"/>
                  <a:pt x="702" y="216"/>
                </a:cubicBezTo>
                <a:cubicBezTo>
                  <a:pt x="702" y="152"/>
                  <a:pt x="654" y="101"/>
                  <a:pt x="596" y="101"/>
                </a:cubicBezTo>
                <a:close/>
                <a:moveTo>
                  <a:pt x="584" y="277"/>
                </a:moveTo>
                <a:cubicBezTo>
                  <a:pt x="567" y="277"/>
                  <a:pt x="551" y="273"/>
                  <a:pt x="538" y="265"/>
                </a:cubicBezTo>
                <a:cubicBezTo>
                  <a:pt x="538" y="182"/>
                  <a:pt x="538" y="182"/>
                  <a:pt x="538" y="182"/>
                </a:cubicBezTo>
                <a:cubicBezTo>
                  <a:pt x="548" y="166"/>
                  <a:pt x="565" y="155"/>
                  <a:pt x="584" y="155"/>
                </a:cubicBezTo>
                <a:cubicBezTo>
                  <a:pt x="615" y="155"/>
                  <a:pt x="640" y="183"/>
                  <a:pt x="640" y="216"/>
                </a:cubicBezTo>
                <a:cubicBezTo>
                  <a:pt x="640" y="250"/>
                  <a:pt x="615" y="277"/>
                  <a:pt x="584" y="277"/>
                </a:cubicBezTo>
                <a:close/>
                <a:moveTo>
                  <a:pt x="856" y="101"/>
                </a:moveTo>
                <a:cubicBezTo>
                  <a:pt x="816" y="101"/>
                  <a:pt x="792" y="133"/>
                  <a:pt x="792" y="133"/>
                </a:cubicBezTo>
                <a:cubicBezTo>
                  <a:pt x="785" y="113"/>
                  <a:pt x="785" y="113"/>
                  <a:pt x="785" y="113"/>
                </a:cubicBezTo>
                <a:cubicBezTo>
                  <a:pt x="784" y="110"/>
                  <a:pt x="780" y="107"/>
                  <a:pt x="776" y="107"/>
                </a:cubicBezTo>
                <a:cubicBezTo>
                  <a:pt x="757" y="107"/>
                  <a:pt x="757" y="107"/>
                  <a:pt x="757" y="107"/>
                </a:cubicBezTo>
                <a:cubicBezTo>
                  <a:pt x="752" y="107"/>
                  <a:pt x="747" y="111"/>
                  <a:pt x="747" y="117"/>
                </a:cubicBezTo>
                <a:cubicBezTo>
                  <a:pt x="747" y="316"/>
                  <a:pt x="747" y="316"/>
                  <a:pt x="747" y="316"/>
                </a:cubicBezTo>
                <a:cubicBezTo>
                  <a:pt x="747" y="321"/>
                  <a:pt x="752" y="326"/>
                  <a:pt x="757" y="326"/>
                </a:cubicBezTo>
                <a:cubicBezTo>
                  <a:pt x="799" y="326"/>
                  <a:pt x="799" y="326"/>
                  <a:pt x="799" y="326"/>
                </a:cubicBezTo>
                <a:cubicBezTo>
                  <a:pt x="804" y="326"/>
                  <a:pt x="808" y="321"/>
                  <a:pt x="808" y="316"/>
                </a:cubicBezTo>
                <a:cubicBezTo>
                  <a:pt x="808" y="176"/>
                  <a:pt x="808" y="176"/>
                  <a:pt x="808" y="176"/>
                </a:cubicBezTo>
                <a:cubicBezTo>
                  <a:pt x="833" y="147"/>
                  <a:pt x="864" y="157"/>
                  <a:pt x="870" y="159"/>
                </a:cubicBezTo>
                <a:cubicBezTo>
                  <a:pt x="876" y="162"/>
                  <a:pt x="881" y="159"/>
                  <a:pt x="883" y="155"/>
                </a:cubicBezTo>
                <a:cubicBezTo>
                  <a:pt x="885" y="150"/>
                  <a:pt x="894" y="130"/>
                  <a:pt x="897" y="122"/>
                </a:cubicBezTo>
                <a:cubicBezTo>
                  <a:pt x="901" y="114"/>
                  <a:pt x="896" y="101"/>
                  <a:pt x="856" y="101"/>
                </a:cubicBezTo>
                <a:close/>
                <a:moveTo>
                  <a:pt x="401" y="4"/>
                </a:moveTo>
                <a:cubicBezTo>
                  <a:pt x="383" y="0"/>
                  <a:pt x="364" y="10"/>
                  <a:pt x="360" y="28"/>
                </a:cubicBezTo>
                <a:cubicBezTo>
                  <a:pt x="355" y="46"/>
                  <a:pt x="365" y="65"/>
                  <a:pt x="383" y="70"/>
                </a:cubicBezTo>
                <a:cubicBezTo>
                  <a:pt x="401" y="74"/>
                  <a:pt x="420" y="64"/>
                  <a:pt x="425" y="46"/>
                </a:cubicBezTo>
                <a:cubicBezTo>
                  <a:pt x="430" y="28"/>
                  <a:pt x="419" y="9"/>
                  <a:pt x="401" y="4"/>
                </a:cubicBezTo>
                <a:close/>
              </a:path>
            </a:pathLst>
          </a:custGeom>
          <a:solidFill>
            <a:srgbClr val="34195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0" name="TextBox 69">
            <a:extLst/>
          </p:cNvPr>
          <p:cNvSpPr txBox="1"/>
          <p:nvPr userDrawn="1"/>
        </p:nvSpPr>
        <p:spPr>
          <a:xfrm>
            <a:off x="8264669" y="4933519"/>
            <a:ext cx="613587" cy="109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confidential</a:t>
            </a:r>
          </a:p>
        </p:txBody>
      </p:sp>
      <p:sp>
        <p:nvSpPr>
          <p:cNvPr id="71" name="Shape 257"/>
          <p:cNvSpPr txBox="1">
            <a:spLocks/>
          </p:cNvSpPr>
          <p:nvPr userDrawn="1"/>
        </p:nvSpPr>
        <p:spPr>
          <a:xfrm>
            <a:off x="8869969" y="4930742"/>
            <a:ext cx="259712" cy="194925"/>
          </a:xfrm>
          <a:prstGeom prst="rect">
            <a:avLst/>
          </a:prstGeom>
          <a:noFill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vert="horz" lIns="0" tIns="45720" rIns="0" bIns="45720" rtlCol="0" anchor="ctr"/>
          <a:lstStyle>
            <a:defPPr>
              <a:defRPr lang="en-US"/>
            </a:defPPr>
            <a:lvl1pPr algn="ctr">
              <a:defRPr sz="600" b="0" u="none">
                <a:solidFill>
                  <a:schemeClr val="accent2"/>
                </a:solidFill>
                <a:latin typeface="Arial" pitchFamily="34" charset="0"/>
                <a:cs typeface="Arial" pitchFamily="34" charset="0"/>
              </a:defRPr>
            </a:lvl1pPr>
            <a:lvl2pPr marL="0" marR="0" indent="228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lvl="0"/>
            <a:fld id="{86CB4B4D-7CA3-9044-876B-883B54F8677D}" type="slidenum">
              <a:rPr lang="en-GB" noProof="0" smtClean="0"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pPr lvl="0"/>
              <a:t>‹#›</a:t>
            </a:fld>
            <a:endParaRPr lang="en-GB" noProof="0" dirty="0"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57" name="Group 56"/>
          <p:cNvGrpSpPr/>
          <p:nvPr userDrawn="1"/>
        </p:nvGrpSpPr>
        <p:grpSpPr>
          <a:xfrm>
            <a:off x="71948" y="4978614"/>
            <a:ext cx="503788" cy="94721"/>
            <a:chOff x="6014087" y="4646472"/>
            <a:chExt cx="503788" cy="94721"/>
          </a:xfrm>
        </p:grpSpPr>
        <p:sp>
          <p:nvSpPr>
            <p:cNvPr id="58" name="Oval 57">
              <a:extLst/>
            </p:cNvPr>
            <p:cNvSpPr>
              <a:spLocks noChangeArrowheads="1"/>
            </p:cNvSpPr>
            <p:nvPr/>
          </p:nvSpPr>
          <p:spPr bwMode="auto">
            <a:xfrm flipH="1">
              <a:off x="6423171" y="4646472"/>
              <a:ext cx="94704" cy="9472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r>
                <a:rPr lang="en-US" dirty="0"/>
                <a:t> </a:t>
              </a:r>
            </a:p>
          </p:txBody>
        </p:sp>
        <p:sp>
          <p:nvSpPr>
            <p:cNvPr id="59" name="Oval 58">
              <a:extLst/>
            </p:cNvPr>
            <p:cNvSpPr>
              <a:spLocks noChangeArrowheads="1"/>
            </p:cNvSpPr>
            <p:nvPr/>
          </p:nvSpPr>
          <p:spPr bwMode="auto">
            <a:xfrm flipH="1">
              <a:off x="6320900" y="4646472"/>
              <a:ext cx="94704" cy="9472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Oval 62">
              <a:extLst/>
            </p:cNvPr>
            <p:cNvSpPr>
              <a:spLocks noChangeArrowheads="1"/>
            </p:cNvSpPr>
            <p:nvPr/>
          </p:nvSpPr>
          <p:spPr bwMode="auto">
            <a:xfrm flipH="1">
              <a:off x="6218629" y="4646472"/>
              <a:ext cx="94704" cy="94721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Oval 63">
              <a:extLst/>
            </p:cNvPr>
            <p:cNvSpPr>
              <a:spLocks noChangeArrowheads="1"/>
            </p:cNvSpPr>
            <p:nvPr/>
          </p:nvSpPr>
          <p:spPr bwMode="auto">
            <a:xfrm flipH="1">
              <a:off x="6116358" y="4646472"/>
              <a:ext cx="94704" cy="9472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Oval 64">
              <a:extLst/>
            </p:cNvPr>
            <p:cNvSpPr>
              <a:spLocks noChangeArrowheads="1"/>
            </p:cNvSpPr>
            <p:nvPr/>
          </p:nvSpPr>
          <p:spPr bwMode="auto">
            <a:xfrm flipH="1">
              <a:off x="6014087" y="4646472"/>
              <a:ext cx="94704" cy="94721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="" xmlns:p14="http://schemas.microsoft.com/office/powerpoint/2010/main" val="4131686703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orient="horz" pos="1620">
          <p15:clr>
            <a:srgbClr val="FBAE40"/>
          </p15:clr>
        </p15:guide>
        <p15:guide id="2" pos="168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Time Pla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icture Placeholder 9"/>
          <p:cNvSpPr>
            <a:spLocks noGrp="1"/>
          </p:cNvSpPr>
          <p:nvPr>
            <p:ph type="pic" sz="quarter" idx="52" hasCustomPrompt="1"/>
          </p:nvPr>
        </p:nvSpPr>
        <p:spPr>
          <a:xfrm>
            <a:off x="283027" y="809262"/>
            <a:ext cx="8601262" cy="3950423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buNone/>
              <a:defRPr sz="14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here to insert a Time Plan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7" hasCustomPrompt="1"/>
          </p:nvPr>
        </p:nvSpPr>
        <p:spPr>
          <a:xfrm>
            <a:off x="2368263" y="1221193"/>
            <a:ext cx="1392568" cy="123111"/>
          </a:xfrm>
        </p:spPr>
        <p:txBody>
          <a:bodyPr wrap="square" lIns="0" tIns="0" rIns="0" bIns="0">
            <a:noAutofit/>
          </a:bodyPr>
          <a:lstStyle>
            <a:lvl1pPr marL="0" indent="0" algn="ctr"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None/>
              <a:defRPr sz="8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Text Placeholder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3835113" y="1221193"/>
            <a:ext cx="1392568" cy="123111"/>
          </a:xfrm>
        </p:spPr>
        <p:txBody>
          <a:bodyPr wrap="square" lIns="0" tIns="0" rIns="0" bIns="0">
            <a:noAutofit/>
          </a:bodyPr>
          <a:lstStyle>
            <a:lvl1pPr marL="0" indent="0" algn="ctr"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None/>
              <a:defRPr sz="8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Text Placeholder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quarter" idx="31" hasCustomPrompt="1"/>
          </p:nvPr>
        </p:nvSpPr>
        <p:spPr>
          <a:xfrm>
            <a:off x="5321013" y="1221193"/>
            <a:ext cx="1392568" cy="123111"/>
          </a:xfrm>
        </p:spPr>
        <p:txBody>
          <a:bodyPr wrap="square" lIns="0" tIns="0" rIns="0" bIns="0">
            <a:noAutofit/>
          </a:bodyPr>
          <a:lstStyle>
            <a:lvl1pPr marL="0" indent="0" algn="ctr"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None/>
              <a:defRPr sz="8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Text Placeholder</a:t>
            </a:r>
          </a:p>
        </p:txBody>
      </p:sp>
      <p:sp>
        <p:nvSpPr>
          <p:cNvPr id="47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283026" y="254000"/>
            <a:ext cx="5245100" cy="533400"/>
          </a:xfrm>
          <a:prstGeom prst="rect">
            <a:avLst/>
          </a:prstGeom>
          <a:noFill/>
        </p:spPr>
        <p:txBody>
          <a:bodyPr wrap="square" lIns="0" rtlCol="0" anchor="t" anchorCtr="0">
            <a:noAutofit/>
          </a:bodyPr>
          <a:lstStyle>
            <a:lvl1pPr marL="0" algn="l">
              <a:lnSpc>
                <a:spcPct val="98000"/>
              </a:lnSpc>
              <a:tabLst>
                <a:tab pos="457200" algn="l"/>
              </a:tabLst>
              <a:defRPr lang="en-US" sz="2600" u="sng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lvl="0" algn="l"/>
            <a:r>
              <a:rPr lang="en-US" dirty="0"/>
              <a:t>Simple time plan</a:t>
            </a:r>
          </a:p>
        </p:txBody>
      </p:sp>
      <p:sp>
        <p:nvSpPr>
          <p:cNvPr id="43" name="Text Placeholder 3"/>
          <p:cNvSpPr>
            <a:spLocks noGrp="1"/>
          </p:cNvSpPr>
          <p:nvPr>
            <p:ph type="body" sz="quarter" idx="53" hasCustomPrompt="1"/>
          </p:nvPr>
        </p:nvSpPr>
        <p:spPr>
          <a:xfrm>
            <a:off x="2368263" y="4209720"/>
            <a:ext cx="1392568" cy="123111"/>
          </a:xfrm>
        </p:spPr>
        <p:txBody>
          <a:bodyPr wrap="square" lIns="0" tIns="0" rIns="0" bIns="0">
            <a:noAutofit/>
          </a:bodyPr>
          <a:lstStyle>
            <a:lvl1pPr marL="0" indent="0" algn="ctr"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None/>
              <a:defRPr sz="8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Text Placeholder</a:t>
            </a:r>
          </a:p>
        </p:txBody>
      </p:sp>
      <p:sp>
        <p:nvSpPr>
          <p:cNvPr id="48" name="Text Placeholder 3"/>
          <p:cNvSpPr>
            <a:spLocks noGrp="1"/>
          </p:cNvSpPr>
          <p:nvPr>
            <p:ph type="body" sz="quarter" idx="54" hasCustomPrompt="1"/>
          </p:nvPr>
        </p:nvSpPr>
        <p:spPr>
          <a:xfrm>
            <a:off x="3835113" y="4209720"/>
            <a:ext cx="1392568" cy="123111"/>
          </a:xfrm>
        </p:spPr>
        <p:txBody>
          <a:bodyPr wrap="square" lIns="0" tIns="0" rIns="0" bIns="0">
            <a:noAutofit/>
          </a:bodyPr>
          <a:lstStyle>
            <a:lvl1pPr marL="0" indent="0" algn="ctr"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None/>
              <a:defRPr sz="8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Text Placeholder</a:t>
            </a:r>
          </a:p>
        </p:txBody>
      </p:sp>
      <p:sp>
        <p:nvSpPr>
          <p:cNvPr id="49" name="Text Placeholder 3"/>
          <p:cNvSpPr>
            <a:spLocks noGrp="1"/>
          </p:cNvSpPr>
          <p:nvPr>
            <p:ph type="body" sz="quarter" idx="55" hasCustomPrompt="1"/>
          </p:nvPr>
        </p:nvSpPr>
        <p:spPr>
          <a:xfrm>
            <a:off x="5321013" y="4209720"/>
            <a:ext cx="1392568" cy="123111"/>
          </a:xfrm>
        </p:spPr>
        <p:txBody>
          <a:bodyPr wrap="square" lIns="0" tIns="0" rIns="0" bIns="0">
            <a:noAutofit/>
          </a:bodyPr>
          <a:lstStyle>
            <a:lvl1pPr marL="0" indent="0" algn="ctr"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None/>
              <a:defRPr sz="8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Text Placeholder</a:t>
            </a:r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77584" y="59563"/>
            <a:ext cx="1001713" cy="123794"/>
          </a:xfrm>
        </p:spPr>
        <p:txBody>
          <a:bodyPr wrap="none" tIns="0" bIns="0" anchor="ctr" anchorCtr="0"/>
          <a:lstStyle>
            <a:lvl1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800" b="0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0.0 Section name</a:t>
            </a:r>
          </a:p>
        </p:txBody>
      </p:sp>
      <p:sp>
        <p:nvSpPr>
          <p:cNvPr id="30" name="Rectangle 29">
            <a:extLst/>
          </p:cNvPr>
          <p:cNvSpPr/>
          <p:nvPr userDrawn="1"/>
        </p:nvSpPr>
        <p:spPr>
          <a:xfrm>
            <a:off x="8903495" y="4975062"/>
            <a:ext cx="228600" cy="14287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1" name="Lige forbindelse 8">
            <a:extLst/>
          </p:cNvPr>
          <p:cNvCxnSpPr>
            <a:cxnSpLocks/>
          </p:cNvCxnSpPr>
          <p:nvPr userDrawn="1"/>
        </p:nvCxnSpPr>
        <p:spPr>
          <a:xfrm>
            <a:off x="7899751" y="4924622"/>
            <a:ext cx="1246648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Footer Placeholder 4">
            <a:extLst/>
          </p:cNvPr>
          <p:cNvSpPr txBox="1">
            <a:spLocks/>
          </p:cNvSpPr>
          <p:nvPr userDrawn="1"/>
        </p:nvSpPr>
        <p:spPr>
          <a:xfrm>
            <a:off x="7899751" y="4975673"/>
            <a:ext cx="83124" cy="111722"/>
          </a:xfrm>
          <a:prstGeom prst="rect">
            <a:avLst/>
          </a:prstGeom>
          <a:noFill/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700" b="0" u="none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</a:t>
            </a:r>
          </a:p>
        </p:txBody>
      </p:sp>
      <p:sp>
        <p:nvSpPr>
          <p:cNvPr id="40" name="Freeform 5">
            <a:extLst/>
          </p:cNvPr>
          <p:cNvSpPr>
            <a:spLocks noEditPoints="1"/>
          </p:cNvSpPr>
          <p:nvPr userDrawn="1"/>
        </p:nvSpPr>
        <p:spPr bwMode="auto">
          <a:xfrm>
            <a:off x="8002022" y="4978054"/>
            <a:ext cx="282581" cy="109457"/>
          </a:xfrm>
          <a:custGeom>
            <a:avLst/>
            <a:gdLst>
              <a:gd name="T0" fmla="*/ 910 w 1135"/>
              <a:gd name="T1" fmla="*/ 216 h 441"/>
              <a:gd name="T2" fmla="*/ 1135 w 1135"/>
              <a:gd name="T3" fmla="*/ 216 h 441"/>
              <a:gd name="T4" fmla="*/ 1022 w 1135"/>
              <a:gd name="T5" fmla="*/ 277 h 441"/>
              <a:gd name="T6" fmla="*/ 1022 w 1135"/>
              <a:gd name="T7" fmla="*/ 155 h 441"/>
              <a:gd name="T8" fmla="*/ 1022 w 1135"/>
              <a:gd name="T9" fmla="*/ 277 h 441"/>
              <a:gd name="T10" fmla="*/ 275 w 1135"/>
              <a:gd name="T11" fmla="*/ 107 h 441"/>
              <a:gd name="T12" fmla="*/ 232 w 1135"/>
              <a:gd name="T13" fmla="*/ 219 h 441"/>
              <a:gd name="T14" fmla="*/ 164 w 1135"/>
              <a:gd name="T15" fmla="*/ 101 h 441"/>
              <a:gd name="T16" fmla="*/ 151 w 1135"/>
              <a:gd name="T17" fmla="*/ 106 h 441"/>
              <a:gd name="T18" fmla="*/ 58 w 1135"/>
              <a:gd name="T19" fmla="*/ 113 h 441"/>
              <a:gd name="T20" fmla="*/ 8 w 1135"/>
              <a:gd name="T21" fmla="*/ 107 h 441"/>
              <a:gd name="T22" fmla="*/ 69 w 1135"/>
              <a:gd name="T23" fmla="*/ 326 h 441"/>
              <a:gd name="T24" fmla="*/ 83 w 1135"/>
              <a:gd name="T25" fmla="*/ 332 h 441"/>
              <a:gd name="T26" fmla="*/ 162 w 1135"/>
              <a:gd name="T27" fmla="*/ 193 h 441"/>
              <a:gd name="T28" fmla="*/ 241 w 1135"/>
              <a:gd name="T29" fmla="*/ 332 h 441"/>
              <a:gd name="T30" fmla="*/ 255 w 1135"/>
              <a:gd name="T31" fmla="*/ 326 h 441"/>
              <a:gd name="T32" fmla="*/ 316 w 1135"/>
              <a:gd name="T33" fmla="*/ 107 h 441"/>
              <a:gd name="T34" fmla="*/ 371 w 1135"/>
              <a:gd name="T35" fmla="*/ 107 h 441"/>
              <a:gd name="T36" fmla="*/ 362 w 1135"/>
              <a:gd name="T37" fmla="*/ 316 h 441"/>
              <a:gd name="T38" fmla="*/ 413 w 1135"/>
              <a:gd name="T39" fmla="*/ 326 h 441"/>
              <a:gd name="T40" fmla="*/ 423 w 1135"/>
              <a:gd name="T41" fmla="*/ 117 h 441"/>
              <a:gd name="T42" fmla="*/ 596 w 1135"/>
              <a:gd name="T43" fmla="*/ 101 h 441"/>
              <a:gd name="T44" fmla="*/ 522 w 1135"/>
              <a:gd name="T45" fmla="*/ 133 h 441"/>
              <a:gd name="T46" fmla="*/ 506 w 1135"/>
              <a:gd name="T47" fmla="*/ 107 h 441"/>
              <a:gd name="T48" fmla="*/ 477 w 1135"/>
              <a:gd name="T49" fmla="*/ 117 h 441"/>
              <a:gd name="T50" fmla="*/ 486 w 1135"/>
              <a:gd name="T51" fmla="*/ 441 h 441"/>
              <a:gd name="T52" fmla="*/ 538 w 1135"/>
              <a:gd name="T53" fmla="*/ 432 h 441"/>
              <a:gd name="T54" fmla="*/ 596 w 1135"/>
              <a:gd name="T55" fmla="*/ 332 h 441"/>
              <a:gd name="T56" fmla="*/ 596 w 1135"/>
              <a:gd name="T57" fmla="*/ 101 h 441"/>
              <a:gd name="T58" fmla="*/ 538 w 1135"/>
              <a:gd name="T59" fmla="*/ 265 h 441"/>
              <a:gd name="T60" fmla="*/ 584 w 1135"/>
              <a:gd name="T61" fmla="*/ 155 h 441"/>
              <a:gd name="T62" fmla="*/ 584 w 1135"/>
              <a:gd name="T63" fmla="*/ 277 h 441"/>
              <a:gd name="T64" fmla="*/ 792 w 1135"/>
              <a:gd name="T65" fmla="*/ 133 h 441"/>
              <a:gd name="T66" fmla="*/ 776 w 1135"/>
              <a:gd name="T67" fmla="*/ 107 h 441"/>
              <a:gd name="T68" fmla="*/ 747 w 1135"/>
              <a:gd name="T69" fmla="*/ 117 h 441"/>
              <a:gd name="T70" fmla="*/ 757 w 1135"/>
              <a:gd name="T71" fmla="*/ 326 h 441"/>
              <a:gd name="T72" fmla="*/ 808 w 1135"/>
              <a:gd name="T73" fmla="*/ 316 h 441"/>
              <a:gd name="T74" fmla="*/ 870 w 1135"/>
              <a:gd name="T75" fmla="*/ 159 h 441"/>
              <a:gd name="T76" fmla="*/ 897 w 1135"/>
              <a:gd name="T77" fmla="*/ 122 h 441"/>
              <a:gd name="T78" fmla="*/ 401 w 1135"/>
              <a:gd name="T79" fmla="*/ 4 h 441"/>
              <a:gd name="T80" fmla="*/ 383 w 1135"/>
              <a:gd name="T81" fmla="*/ 70 h 441"/>
              <a:gd name="T82" fmla="*/ 401 w 1135"/>
              <a:gd name="T83" fmla="*/ 4 h 4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135" h="441">
                <a:moveTo>
                  <a:pt x="1022" y="101"/>
                </a:moveTo>
                <a:cubicBezTo>
                  <a:pt x="960" y="101"/>
                  <a:pt x="910" y="152"/>
                  <a:pt x="910" y="216"/>
                </a:cubicBezTo>
                <a:cubicBezTo>
                  <a:pt x="910" y="280"/>
                  <a:pt x="960" y="332"/>
                  <a:pt x="1022" y="332"/>
                </a:cubicBezTo>
                <a:cubicBezTo>
                  <a:pt x="1084" y="332"/>
                  <a:pt x="1135" y="280"/>
                  <a:pt x="1135" y="216"/>
                </a:cubicBezTo>
                <a:cubicBezTo>
                  <a:pt x="1135" y="152"/>
                  <a:pt x="1084" y="101"/>
                  <a:pt x="1022" y="101"/>
                </a:cubicBezTo>
                <a:close/>
                <a:moveTo>
                  <a:pt x="1022" y="277"/>
                </a:moveTo>
                <a:cubicBezTo>
                  <a:pt x="990" y="277"/>
                  <a:pt x="964" y="250"/>
                  <a:pt x="964" y="216"/>
                </a:cubicBezTo>
                <a:cubicBezTo>
                  <a:pt x="964" y="183"/>
                  <a:pt x="990" y="155"/>
                  <a:pt x="1022" y="155"/>
                </a:cubicBezTo>
                <a:cubicBezTo>
                  <a:pt x="1054" y="155"/>
                  <a:pt x="1080" y="183"/>
                  <a:pt x="1080" y="216"/>
                </a:cubicBezTo>
                <a:cubicBezTo>
                  <a:pt x="1080" y="250"/>
                  <a:pt x="1054" y="277"/>
                  <a:pt x="1022" y="277"/>
                </a:cubicBezTo>
                <a:close/>
                <a:moveTo>
                  <a:pt x="316" y="107"/>
                </a:moveTo>
                <a:cubicBezTo>
                  <a:pt x="275" y="107"/>
                  <a:pt x="275" y="107"/>
                  <a:pt x="275" y="107"/>
                </a:cubicBezTo>
                <a:cubicBezTo>
                  <a:pt x="271" y="107"/>
                  <a:pt x="268" y="110"/>
                  <a:pt x="266" y="113"/>
                </a:cubicBezTo>
                <a:cubicBezTo>
                  <a:pt x="232" y="219"/>
                  <a:pt x="232" y="219"/>
                  <a:pt x="232" y="219"/>
                </a:cubicBezTo>
                <a:cubicBezTo>
                  <a:pt x="174" y="106"/>
                  <a:pt x="174" y="106"/>
                  <a:pt x="174" y="106"/>
                </a:cubicBezTo>
                <a:cubicBezTo>
                  <a:pt x="172" y="103"/>
                  <a:pt x="168" y="101"/>
                  <a:pt x="164" y="101"/>
                </a:cubicBezTo>
                <a:cubicBezTo>
                  <a:pt x="160" y="101"/>
                  <a:pt x="160" y="101"/>
                  <a:pt x="160" y="101"/>
                </a:cubicBezTo>
                <a:cubicBezTo>
                  <a:pt x="156" y="101"/>
                  <a:pt x="152" y="103"/>
                  <a:pt x="151" y="106"/>
                </a:cubicBezTo>
                <a:cubicBezTo>
                  <a:pt x="92" y="219"/>
                  <a:pt x="92" y="219"/>
                  <a:pt x="92" y="219"/>
                </a:cubicBezTo>
                <a:cubicBezTo>
                  <a:pt x="58" y="113"/>
                  <a:pt x="58" y="113"/>
                  <a:pt x="58" y="113"/>
                </a:cubicBezTo>
                <a:cubicBezTo>
                  <a:pt x="57" y="110"/>
                  <a:pt x="53" y="107"/>
                  <a:pt x="49" y="107"/>
                </a:cubicBezTo>
                <a:cubicBezTo>
                  <a:pt x="8" y="107"/>
                  <a:pt x="8" y="107"/>
                  <a:pt x="8" y="107"/>
                </a:cubicBezTo>
                <a:cubicBezTo>
                  <a:pt x="3" y="107"/>
                  <a:pt x="0" y="111"/>
                  <a:pt x="1" y="116"/>
                </a:cubicBezTo>
                <a:cubicBezTo>
                  <a:pt x="69" y="326"/>
                  <a:pt x="69" y="326"/>
                  <a:pt x="69" y="326"/>
                </a:cubicBezTo>
                <a:cubicBezTo>
                  <a:pt x="70" y="329"/>
                  <a:pt x="74" y="332"/>
                  <a:pt x="77" y="332"/>
                </a:cubicBezTo>
                <a:cubicBezTo>
                  <a:pt x="83" y="332"/>
                  <a:pt x="83" y="332"/>
                  <a:pt x="83" y="332"/>
                </a:cubicBezTo>
                <a:cubicBezTo>
                  <a:pt x="87" y="332"/>
                  <a:pt x="91" y="329"/>
                  <a:pt x="93" y="326"/>
                </a:cubicBezTo>
                <a:cubicBezTo>
                  <a:pt x="162" y="193"/>
                  <a:pt x="162" y="193"/>
                  <a:pt x="162" y="193"/>
                </a:cubicBezTo>
                <a:cubicBezTo>
                  <a:pt x="231" y="326"/>
                  <a:pt x="231" y="326"/>
                  <a:pt x="231" y="326"/>
                </a:cubicBezTo>
                <a:cubicBezTo>
                  <a:pt x="233" y="329"/>
                  <a:pt x="237" y="332"/>
                  <a:pt x="241" y="332"/>
                </a:cubicBezTo>
                <a:cubicBezTo>
                  <a:pt x="247" y="332"/>
                  <a:pt x="247" y="332"/>
                  <a:pt x="247" y="332"/>
                </a:cubicBezTo>
                <a:cubicBezTo>
                  <a:pt x="250" y="332"/>
                  <a:pt x="254" y="329"/>
                  <a:pt x="255" y="326"/>
                </a:cubicBezTo>
                <a:cubicBezTo>
                  <a:pt x="323" y="116"/>
                  <a:pt x="323" y="116"/>
                  <a:pt x="323" y="116"/>
                </a:cubicBezTo>
                <a:cubicBezTo>
                  <a:pt x="325" y="111"/>
                  <a:pt x="322" y="107"/>
                  <a:pt x="316" y="107"/>
                </a:cubicBezTo>
                <a:close/>
                <a:moveTo>
                  <a:pt x="413" y="107"/>
                </a:moveTo>
                <a:cubicBezTo>
                  <a:pt x="371" y="107"/>
                  <a:pt x="371" y="107"/>
                  <a:pt x="371" y="107"/>
                </a:cubicBezTo>
                <a:cubicBezTo>
                  <a:pt x="366" y="107"/>
                  <a:pt x="362" y="111"/>
                  <a:pt x="362" y="117"/>
                </a:cubicBezTo>
                <a:cubicBezTo>
                  <a:pt x="362" y="316"/>
                  <a:pt x="362" y="316"/>
                  <a:pt x="362" y="316"/>
                </a:cubicBezTo>
                <a:cubicBezTo>
                  <a:pt x="362" y="321"/>
                  <a:pt x="366" y="326"/>
                  <a:pt x="371" y="326"/>
                </a:cubicBezTo>
                <a:cubicBezTo>
                  <a:pt x="413" y="326"/>
                  <a:pt x="413" y="326"/>
                  <a:pt x="413" y="326"/>
                </a:cubicBezTo>
                <a:cubicBezTo>
                  <a:pt x="418" y="326"/>
                  <a:pt x="423" y="321"/>
                  <a:pt x="423" y="316"/>
                </a:cubicBezTo>
                <a:cubicBezTo>
                  <a:pt x="423" y="117"/>
                  <a:pt x="423" y="117"/>
                  <a:pt x="423" y="117"/>
                </a:cubicBezTo>
                <a:cubicBezTo>
                  <a:pt x="423" y="111"/>
                  <a:pt x="418" y="107"/>
                  <a:pt x="413" y="107"/>
                </a:cubicBezTo>
                <a:close/>
                <a:moveTo>
                  <a:pt x="596" y="101"/>
                </a:moveTo>
                <a:cubicBezTo>
                  <a:pt x="567" y="101"/>
                  <a:pt x="541" y="113"/>
                  <a:pt x="522" y="133"/>
                </a:cubicBezTo>
                <a:cubicBezTo>
                  <a:pt x="522" y="133"/>
                  <a:pt x="522" y="133"/>
                  <a:pt x="522" y="133"/>
                </a:cubicBezTo>
                <a:cubicBezTo>
                  <a:pt x="514" y="113"/>
                  <a:pt x="514" y="113"/>
                  <a:pt x="514" y="113"/>
                </a:cubicBezTo>
                <a:cubicBezTo>
                  <a:pt x="513" y="110"/>
                  <a:pt x="509" y="107"/>
                  <a:pt x="506" y="107"/>
                </a:cubicBezTo>
                <a:cubicBezTo>
                  <a:pt x="486" y="107"/>
                  <a:pt x="486" y="107"/>
                  <a:pt x="486" y="107"/>
                </a:cubicBezTo>
                <a:cubicBezTo>
                  <a:pt x="481" y="107"/>
                  <a:pt x="477" y="111"/>
                  <a:pt x="477" y="117"/>
                </a:cubicBezTo>
                <a:cubicBezTo>
                  <a:pt x="477" y="432"/>
                  <a:pt x="477" y="432"/>
                  <a:pt x="477" y="432"/>
                </a:cubicBezTo>
                <a:cubicBezTo>
                  <a:pt x="477" y="437"/>
                  <a:pt x="481" y="441"/>
                  <a:pt x="486" y="441"/>
                </a:cubicBezTo>
                <a:cubicBezTo>
                  <a:pt x="528" y="441"/>
                  <a:pt x="528" y="441"/>
                  <a:pt x="528" y="441"/>
                </a:cubicBezTo>
                <a:cubicBezTo>
                  <a:pt x="533" y="441"/>
                  <a:pt x="538" y="437"/>
                  <a:pt x="538" y="432"/>
                </a:cubicBezTo>
                <a:cubicBezTo>
                  <a:pt x="538" y="322"/>
                  <a:pt x="538" y="322"/>
                  <a:pt x="538" y="322"/>
                </a:cubicBezTo>
                <a:cubicBezTo>
                  <a:pt x="555" y="328"/>
                  <a:pt x="575" y="332"/>
                  <a:pt x="596" y="332"/>
                </a:cubicBezTo>
                <a:cubicBezTo>
                  <a:pt x="654" y="332"/>
                  <a:pt x="702" y="280"/>
                  <a:pt x="702" y="216"/>
                </a:cubicBezTo>
                <a:cubicBezTo>
                  <a:pt x="702" y="152"/>
                  <a:pt x="654" y="101"/>
                  <a:pt x="596" y="101"/>
                </a:cubicBezTo>
                <a:close/>
                <a:moveTo>
                  <a:pt x="584" y="277"/>
                </a:moveTo>
                <a:cubicBezTo>
                  <a:pt x="567" y="277"/>
                  <a:pt x="551" y="273"/>
                  <a:pt x="538" y="265"/>
                </a:cubicBezTo>
                <a:cubicBezTo>
                  <a:pt x="538" y="182"/>
                  <a:pt x="538" y="182"/>
                  <a:pt x="538" y="182"/>
                </a:cubicBezTo>
                <a:cubicBezTo>
                  <a:pt x="548" y="166"/>
                  <a:pt x="565" y="155"/>
                  <a:pt x="584" y="155"/>
                </a:cubicBezTo>
                <a:cubicBezTo>
                  <a:pt x="615" y="155"/>
                  <a:pt x="640" y="183"/>
                  <a:pt x="640" y="216"/>
                </a:cubicBezTo>
                <a:cubicBezTo>
                  <a:pt x="640" y="250"/>
                  <a:pt x="615" y="277"/>
                  <a:pt x="584" y="277"/>
                </a:cubicBezTo>
                <a:close/>
                <a:moveTo>
                  <a:pt x="856" y="101"/>
                </a:moveTo>
                <a:cubicBezTo>
                  <a:pt x="816" y="101"/>
                  <a:pt x="792" y="133"/>
                  <a:pt x="792" y="133"/>
                </a:cubicBezTo>
                <a:cubicBezTo>
                  <a:pt x="785" y="113"/>
                  <a:pt x="785" y="113"/>
                  <a:pt x="785" y="113"/>
                </a:cubicBezTo>
                <a:cubicBezTo>
                  <a:pt x="784" y="110"/>
                  <a:pt x="780" y="107"/>
                  <a:pt x="776" y="107"/>
                </a:cubicBezTo>
                <a:cubicBezTo>
                  <a:pt x="757" y="107"/>
                  <a:pt x="757" y="107"/>
                  <a:pt x="757" y="107"/>
                </a:cubicBezTo>
                <a:cubicBezTo>
                  <a:pt x="752" y="107"/>
                  <a:pt x="747" y="111"/>
                  <a:pt x="747" y="117"/>
                </a:cubicBezTo>
                <a:cubicBezTo>
                  <a:pt x="747" y="316"/>
                  <a:pt x="747" y="316"/>
                  <a:pt x="747" y="316"/>
                </a:cubicBezTo>
                <a:cubicBezTo>
                  <a:pt x="747" y="321"/>
                  <a:pt x="752" y="326"/>
                  <a:pt x="757" y="326"/>
                </a:cubicBezTo>
                <a:cubicBezTo>
                  <a:pt x="799" y="326"/>
                  <a:pt x="799" y="326"/>
                  <a:pt x="799" y="326"/>
                </a:cubicBezTo>
                <a:cubicBezTo>
                  <a:pt x="804" y="326"/>
                  <a:pt x="808" y="321"/>
                  <a:pt x="808" y="316"/>
                </a:cubicBezTo>
                <a:cubicBezTo>
                  <a:pt x="808" y="176"/>
                  <a:pt x="808" y="176"/>
                  <a:pt x="808" y="176"/>
                </a:cubicBezTo>
                <a:cubicBezTo>
                  <a:pt x="833" y="147"/>
                  <a:pt x="864" y="157"/>
                  <a:pt x="870" y="159"/>
                </a:cubicBezTo>
                <a:cubicBezTo>
                  <a:pt x="876" y="162"/>
                  <a:pt x="881" y="159"/>
                  <a:pt x="883" y="155"/>
                </a:cubicBezTo>
                <a:cubicBezTo>
                  <a:pt x="885" y="150"/>
                  <a:pt x="894" y="130"/>
                  <a:pt x="897" y="122"/>
                </a:cubicBezTo>
                <a:cubicBezTo>
                  <a:pt x="901" y="114"/>
                  <a:pt x="896" y="101"/>
                  <a:pt x="856" y="101"/>
                </a:cubicBezTo>
                <a:close/>
                <a:moveTo>
                  <a:pt x="401" y="4"/>
                </a:moveTo>
                <a:cubicBezTo>
                  <a:pt x="383" y="0"/>
                  <a:pt x="364" y="10"/>
                  <a:pt x="360" y="28"/>
                </a:cubicBezTo>
                <a:cubicBezTo>
                  <a:pt x="355" y="46"/>
                  <a:pt x="365" y="65"/>
                  <a:pt x="383" y="70"/>
                </a:cubicBezTo>
                <a:cubicBezTo>
                  <a:pt x="401" y="74"/>
                  <a:pt x="420" y="64"/>
                  <a:pt x="425" y="46"/>
                </a:cubicBezTo>
                <a:cubicBezTo>
                  <a:pt x="430" y="28"/>
                  <a:pt x="419" y="9"/>
                  <a:pt x="401" y="4"/>
                </a:cubicBezTo>
                <a:close/>
              </a:path>
            </a:pathLst>
          </a:custGeom>
          <a:solidFill>
            <a:srgbClr val="34195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" name="TextBox 40">
            <a:extLst/>
          </p:cNvPr>
          <p:cNvSpPr txBox="1"/>
          <p:nvPr userDrawn="1"/>
        </p:nvSpPr>
        <p:spPr>
          <a:xfrm>
            <a:off x="8264669" y="4933519"/>
            <a:ext cx="613587" cy="109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confidential</a:t>
            </a:r>
          </a:p>
        </p:txBody>
      </p:sp>
      <p:sp>
        <p:nvSpPr>
          <p:cNvPr id="42" name="Shape 257"/>
          <p:cNvSpPr txBox="1">
            <a:spLocks/>
          </p:cNvSpPr>
          <p:nvPr userDrawn="1"/>
        </p:nvSpPr>
        <p:spPr>
          <a:xfrm>
            <a:off x="8869969" y="4930742"/>
            <a:ext cx="259712" cy="194925"/>
          </a:xfrm>
          <a:prstGeom prst="rect">
            <a:avLst/>
          </a:prstGeom>
          <a:noFill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vert="horz" lIns="0" tIns="45720" rIns="0" bIns="45720" rtlCol="0" anchor="ctr"/>
          <a:lstStyle>
            <a:defPPr>
              <a:defRPr lang="en-US"/>
            </a:defPPr>
            <a:lvl1pPr algn="ctr">
              <a:defRPr sz="600" b="0" u="none">
                <a:solidFill>
                  <a:schemeClr val="accent2"/>
                </a:solidFill>
                <a:latin typeface="Arial" pitchFamily="34" charset="0"/>
                <a:cs typeface="Arial" pitchFamily="34" charset="0"/>
              </a:defRPr>
            </a:lvl1pPr>
            <a:lvl2pPr marL="0" marR="0" indent="228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lvl="0"/>
            <a:fld id="{86CB4B4D-7CA3-9044-876B-883B54F8677D}" type="slidenum">
              <a:rPr lang="en-GB" noProof="0" smtClean="0"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pPr lvl="0"/>
              <a:t>‹#›</a:t>
            </a:fld>
            <a:endParaRPr lang="en-GB" noProof="0" dirty="0"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33" name="Group 32"/>
          <p:cNvGrpSpPr/>
          <p:nvPr userDrawn="1"/>
        </p:nvGrpSpPr>
        <p:grpSpPr>
          <a:xfrm>
            <a:off x="71948" y="4978614"/>
            <a:ext cx="503788" cy="94721"/>
            <a:chOff x="6014087" y="4646472"/>
            <a:chExt cx="503788" cy="94721"/>
          </a:xfrm>
        </p:grpSpPr>
        <p:sp>
          <p:nvSpPr>
            <p:cNvPr id="34" name="Oval 33">
              <a:extLst/>
            </p:cNvPr>
            <p:cNvSpPr>
              <a:spLocks noChangeArrowheads="1"/>
            </p:cNvSpPr>
            <p:nvPr/>
          </p:nvSpPr>
          <p:spPr bwMode="auto">
            <a:xfrm flipH="1">
              <a:off x="6423171" y="4646472"/>
              <a:ext cx="94704" cy="9472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r>
                <a:rPr lang="en-US" dirty="0"/>
                <a:t> </a:t>
              </a:r>
            </a:p>
          </p:txBody>
        </p:sp>
        <p:sp>
          <p:nvSpPr>
            <p:cNvPr id="35" name="Oval 34">
              <a:extLst/>
            </p:cNvPr>
            <p:cNvSpPr>
              <a:spLocks noChangeArrowheads="1"/>
            </p:cNvSpPr>
            <p:nvPr/>
          </p:nvSpPr>
          <p:spPr bwMode="auto">
            <a:xfrm flipH="1">
              <a:off x="6320900" y="4646472"/>
              <a:ext cx="94704" cy="9472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Oval 35">
              <a:extLst/>
            </p:cNvPr>
            <p:cNvSpPr>
              <a:spLocks noChangeArrowheads="1"/>
            </p:cNvSpPr>
            <p:nvPr/>
          </p:nvSpPr>
          <p:spPr bwMode="auto">
            <a:xfrm flipH="1">
              <a:off x="6218629" y="4646472"/>
              <a:ext cx="94704" cy="94721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Oval 36">
              <a:extLst/>
            </p:cNvPr>
            <p:cNvSpPr>
              <a:spLocks noChangeArrowheads="1"/>
            </p:cNvSpPr>
            <p:nvPr/>
          </p:nvSpPr>
          <p:spPr bwMode="auto">
            <a:xfrm flipH="1">
              <a:off x="6116358" y="4646472"/>
              <a:ext cx="94704" cy="9472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Oval 38">
              <a:extLst/>
            </p:cNvPr>
            <p:cNvSpPr>
              <a:spLocks noChangeArrowheads="1"/>
            </p:cNvSpPr>
            <p:nvPr/>
          </p:nvSpPr>
          <p:spPr bwMode="auto">
            <a:xfrm flipH="1">
              <a:off x="6014087" y="4646472"/>
              <a:ext cx="94704" cy="94721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="" xmlns:p14="http://schemas.microsoft.com/office/powerpoint/2010/main" val="536596948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orient="horz" pos="1620">
          <p15:clr>
            <a:srgbClr val="FBAE40"/>
          </p15:clr>
        </p15:guide>
        <p15:guide id="2" pos="168" userDrawn="1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Timeline/Road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icture Placeholder 9"/>
          <p:cNvSpPr>
            <a:spLocks noGrp="1"/>
          </p:cNvSpPr>
          <p:nvPr>
            <p:ph type="pic" sz="quarter" idx="52" hasCustomPrompt="1"/>
          </p:nvPr>
        </p:nvSpPr>
        <p:spPr>
          <a:xfrm>
            <a:off x="3378200" y="809262"/>
            <a:ext cx="5525295" cy="3950423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buNone/>
              <a:defRPr sz="14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here to insert a Timeline/Roadmap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7" hasCustomPrompt="1"/>
          </p:nvPr>
        </p:nvSpPr>
        <p:spPr>
          <a:xfrm>
            <a:off x="4096702" y="1221193"/>
            <a:ext cx="1392568" cy="123111"/>
          </a:xfrm>
        </p:spPr>
        <p:txBody>
          <a:bodyPr wrap="square" lIns="0" tIns="0" rIns="0" bIns="0">
            <a:noAutofit/>
          </a:bodyPr>
          <a:lstStyle>
            <a:lvl1pPr marL="0" indent="0" algn="ctr"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None/>
              <a:defRPr sz="8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Text Placeholder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5563552" y="1221193"/>
            <a:ext cx="1392568" cy="123111"/>
          </a:xfrm>
        </p:spPr>
        <p:txBody>
          <a:bodyPr wrap="square" lIns="0" tIns="0" rIns="0" bIns="0">
            <a:noAutofit/>
          </a:bodyPr>
          <a:lstStyle>
            <a:lvl1pPr marL="0" indent="0" algn="ctr"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None/>
              <a:defRPr sz="8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Text Placeholder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quarter" idx="31" hasCustomPrompt="1"/>
          </p:nvPr>
        </p:nvSpPr>
        <p:spPr>
          <a:xfrm>
            <a:off x="7049452" y="1221193"/>
            <a:ext cx="1392568" cy="123111"/>
          </a:xfrm>
        </p:spPr>
        <p:txBody>
          <a:bodyPr wrap="square" lIns="0" tIns="0" rIns="0" bIns="0">
            <a:noAutofit/>
          </a:bodyPr>
          <a:lstStyle>
            <a:lvl1pPr marL="0" indent="0" algn="ctr"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None/>
              <a:defRPr sz="8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Text Placeholder</a:t>
            </a:r>
          </a:p>
        </p:txBody>
      </p:sp>
      <p:sp>
        <p:nvSpPr>
          <p:cNvPr id="47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263070" y="254000"/>
            <a:ext cx="5300482" cy="903023"/>
          </a:xfrm>
          <a:prstGeom prst="rect">
            <a:avLst/>
          </a:prstGeom>
          <a:noFill/>
        </p:spPr>
        <p:txBody>
          <a:bodyPr wrap="square" lIns="0" rtlCol="0" anchor="t" anchorCtr="0">
            <a:noAutofit/>
          </a:bodyPr>
          <a:lstStyle>
            <a:lvl1pPr marL="0" algn="l">
              <a:lnSpc>
                <a:spcPct val="98000"/>
              </a:lnSpc>
              <a:tabLst>
                <a:tab pos="457200" algn="l"/>
              </a:tabLst>
              <a:defRPr lang="en-US" sz="2600" u="sng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lvl="0" algn="l"/>
            <a:r>
              <a:rPr lang="en-US" dirty="0"/>
              <a:t>Timeline/Roadmap with text</a:t>
            </a:r>
          </a:p>
        </p:txBody>
      </p:sp>
      <p:sp>
        <p:nvSpPr>
          <p:cNvPr id="43" name="Text Placeholder 3"/>
          <p:cNvSpPr>
            <a:spLocks noGrp="1"/>
          </p:cNvSpPr>
          <p:nvPr>
            <p:ph type="body" sz="quarter" idx="53" hasCustomPrompt="1"/>
          </p:nvPr>
        </p:nvSpPr>
        <p:spPr>
          <a:xfrm>
            <a:off x="4096702" y="4209720"/>
            <a:ext cx="1392568" cy="123111"/>
          </a:xfrm>
        </p:spPr>
        <p:txBody>
          <a:bodyPr wrap="square" lIns="0" tIns="0" rIns="0" bIns="0">
            <a:noAutofit/>
          </a:bodyPr>
          <a:lstStyle>
            <a:lvl1pPr marL="0" indent="0" algn="ctr"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None/>
              <a:defRPr sz="8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Text Placeholder</a:t>
            </a:r>
          </a:p>
        </p:txBody>
      </p:sp>
      <p:sp>
        <p:nvSpPr>
          <p:cNvPr id="48" name="Text Placeholder 3"/>
          <p:cNvSpPr>
            <a:spLocks noGrp="1"/>
          </p:cNvSpPr>
          <p:nvPr>
            <p:ph type="body" sz="quarter" idx="54" hasCustomPrompt="1"/>
          </p:nvPr>
        </p:nvSpPr>
        <p:spPr>
          <a:xfrm>
            <a:off x="5563552" y="4209720"/>
            <a:ext cx="1392568" cy="123111"/>
          </a:xfrm>
        </p:spPr>
        <p:txBody>
          <a:bodyPr wrap="square" lIns="0" tIns="0" rIns="0" bIns="0">
            <a:noAutofit/>
          </a:bodyPr>
          <a:lstStyle>
            <a:lvl1pPr marL="0" indent="0" algn="ctr"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None/>
              <a:defRPr sz="8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Text Placeholder</a:t>
            </a:r>
          </a:p>
        </p:txBody>
      </p:sp>
      <p:sp>
        <p:nvSpPr>
          <p:cNvPr id="49" name="Text Placeholder 3"/>
          <p:cNvSpPr>
            <a:spLocks noGrp="1"/>
          </p:cNvSpPr>
          <p:nvPr>
            <p:ph type="body" sz="quarter" idx="55" hasCustomPrompt="1"/>
          </p:nvPr>
        </p:nvSpPr>
        <p:spPr>
          <a:xfrm>
            <a:off x="7049452" y="4209720"/>
            <a:ext cx="1392568" cy="123111"/>
          </a:xfrm>
        </p:spPr>
        <p:txBody>
          <a:bodyPr wrap="square" lIns="0" tIns="0" rIns="0" bIns="0">
            <a:noAutofit/>
          </a:bodyPr>
          <a:lstStyle>
            <a:lvl1pPr marL="0" indent="0" algn="ctr"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None/>
              <a:defRPr sz="8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Text Placeholder</a:t>
            </a:r>
          </a:p>
        </p:txBody>
      </p:sp>
      <p:sp>
        <p:nvSpPr>
          <p:cNvPr id="50" name="Text Placeholder 2"/>
          <p:cNvSpPr>
            <a:spLocks noGrp="1"/>
          </p:cNvSpPr>
          <p:nvPr>
            <p:ph type="body" sz="quarter" idx="41" hasCustomPrompt="1"/>
          </p:nvPr>
        </p:nvSpPr>
        <p:spPr>
          <a:xfrm>
            <a:off x="203200" y="1286353"/>
            <a:ext cx="654050" cy="649302"/>
          </a:xfrm>
          <a:prstGeom prst="ellipse">
            <a:avLst/>
          </a:prstGeom>
          <a:solidFill>
            <a:schemeClr val="accent6">
              <a:alpha val="60000"/>
            </a:schemeClr>
          </a:solidFill>
          <a:ln>
            <a:noFill/>
          </a:ln>
        </p:spPr>
        <p:txBody>
          <a:bodyPr lIns="0" rIns="0" anchor="ctr" anchorCtr="0"/>
          <a:lstStyle>
            <a:lvl1pPr marL="0" indent="0" algn="l" defTabSz="18288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None/>
              <a:defRPr lang="en-US" sz="800" b="0" u="sng" kern="1200" dirty="0" smtClean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51" name="Text Placeholder 3"/>
          <p:cNvSpPr>
            <a:spLocks noGrp="1"/>
          </p:cNvSpPr>
          <p:nvPr>
            <p:ph type="body" sz="quarter" idx="56" hasCustomPrompt="1"/>
          </p:nvPr>
        </p:nvSpPr>
        <p:spPr>
          <a:xfrm>
            <a:off x="704055" y="1348393"/>
            <a:ext cx="2048669" cy="215444"/>
          </a:xfrm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None/>
              <a:defRPr sz="140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Point 1</a:t>
            </a:r>
          </a:p>
        </p:txBody>
      </p:sp>
      <p:sp>
        <p:nvSpPr>
          <p:cNvPr id="55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704055" y="1569212"/>
            <a:ext cx="2048669" cy="615553"/>
          </a:xfrm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None/>
              <a:defRPr sz="1000" b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augue</a:t>
            </a:r>
            <a:r>
              <a:rPr lang="en-US" dirty="0"/>
              <a:t> et </a:t>
            </a:r>
            <a:r>
              <a:rPr lang="en-US" dirty="0" err="1"/>
              <a:t>sapien</a:t>
            </a:r>
            <a:r>
              <a:rPr lang="en-US" dirty="0"/>
              <a:t>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. </a:t>
            </a:r>
            <a:r>
              <a:rPr lang="en-US" dirty="0" err="1"/>
              <a:t>Curabitur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accumsan</a:t>
            </a:r>
            <a:endParaRPr lang="en-US" dirty="0"/>
          </a:p>
        </p:txBody>
      </p:sp>
      <p:sp>
        <p:nvSpPr>
          <p:cNvPr id="56" name="Text Placeholder 2"/>
          <p:cNvSpPr>
            <a:spLocks noGrp="1"/>
          </p:cNvSpPr>
          <p:nvPr>
            <p:ph type="body" sz="quarter" idx="57" hasCustomPrompt="1"/>
          </p:nvPr>
        </p:nvSpPr>
        <p:spPr>
          <a:xfrm>
            <a:off x="203200" y="2343628"/>
            <a:ext cx="654050" cy="649302"/>
          </a:xfrm>
          <a:prstGeom prst="ellipse">
            <a:avLst/>
          </a:prstGeom>
          <a:solidFill>
            <a:schemeClr val="accent4">
              <a:alpha val="60000"/>
            </a:schemeClr>
          </a:solidFill>
          <a:ln>
            <a:noFill/>
          </a:ln>
        </p:spPr>
        <p:txBody>
          <a:bodyPr lIns="0" rIns="0" anchor="ctr" anchorCtr="0"/>
          <a:lstStyle>
            <a:lvl1pPr marL="0" indent="0" algn="l" defTabSz="18288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None/>
              <a:defRPr lang="en-US" sz="800" b="0" u="sng" kern="1200" dirty="0" smtClean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57" name="Text Placeholder 3"/>
          <p:cNvSpPr>
            <a:spLocks noGrp="1"/>
          </p:cNvSpPr>
          <p:nvPr>
            <p:ph type="body" sz="quarter" idx="58" hasCustomPrompt="1"/>
          </p:nvPr>
        </p:nvSpPr>
        <p:spPr>
          <a:xfrm>
            <a:off x="704055" y="2405668"/>
            <a:ext cx="2048669" cy="215444"/>
          </a:xfrm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None/>
              <a:defRPr sz="140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Point 2</a:t>
            </a:r>
          </a:p>
        </p:txBody>
      </p:sp>
      <p:sp>
        <p:nvSpPr>
          <p:cNvPr id="58" name="Text Placeholder 3"/>
          <p:cNvSpPr>
            <a:spLocks noGrp="1"/>
          </p:cNvSpPr>
          <p:nvPr>
            <p:ph type="body" sz="quarter" idx="59" hasCustomPrompt="1"/>
          </p:nvPr>
        </p:nvSpPr>
        <p:spPr>
          <a:xfrm>
            <a:off x="704055" y="2626487"/>
            <a:ext cx="2048669" cy="615553"/>
          </a:xfrm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None/>
              <a:defRPr sz="1000" b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augue</a:t>
            </a:r>
            <a:r>
              <a:rPr lang="en-US" dirty="0"/>
              <a:t> et </a:t>
            </a:r>
            <a:r>
              <a:rPr lang="en-US" dirty="0" err="1"/>
              <a:t>sapien</a:t>
            </a:r>
            <a:r>
              <a:rPr lang="en-US" dirty="0"/>
              <a:t>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. </a:t>
            </a:r>
            <a:r>
              <a:rPr lang="en-US" dirty="0" err="1"/>
              <a:t>Curabitur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accumsan</a:t>
            </a:r>
            <a:endParaRPr lang="en-US" dirty="0"/>
          </a:p>
        </p:txBody>
      </p:sp>
      <p:sp>
        <p:nvSpPr>
          <p:cNvPr id="59" name="Text Placeholder 2"/>
          <p:cNvSpPr>
            <a:spLocks noGrp="1"/>
          </p:cNvSpPr>
          <p:nvPr>
            <p:ph type="body" sz="quarter" idx="60" hasCustomPrompt="1"/>
          </p:nvPr>
        </p:nvSpPr>
        <p:spPr>
          <a:xfrm>
            <a:off x="203200" y="3425296"/>
            <a:ext cx="654050" cy="649302"/>
          </a:xfrm>
          <a:prstGeom prst="ellipse">
            <a:avLst/>
          </a:prstGeom>
          <a:solidFill>
            <a:schemeClr val="accent5">
              <a:alpha val="60000"/>
            </a:schemeClr>
          </a:solidFill>
          <a:ln>
            <a:noFill/>
          </a:ln>
        </p:spPr>
        <p:txBody>
          <a:bodyPr lIns="0" rIns="0" anchor="ctr" anchorCtr="0"/>
          <a:lstStyle>
            <a:lvl1pPr marL="0" indent="0" algn="l" defTabSz="18288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None/>
              <a:defRPr lang="en-US" sz="800" b="0" u="sng" kern="1200" dirty="0" smtClean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60" name="Text Placeholder 3"/>
          <p:cNvSpPr>
            <a:spLocks noGrp="1"/>
          </p:cNvSpPr>
          <p:nvPr>
            <p:ph type="body" sz="quarter" idx="61" hasCustomPrompt="1"/>
          </p:nvPr>
        </p:nvSpPr>
        <p:spPr>
          <a:xfrm>
            <a:off x="704055" y="3487336"/>
            <a:ext cx="2048669" cy="215444"/>
          </a:xfrm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None/>
              <a:defRPr sz="140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Point 3</a:t>
            </a:r>
          </a:p>
        </p:txBody>
      </p:sp>
      <p:sp>
        <p:nvSpPr>
          <p:cNvPr id="61" name="Text Placeholder 3"/>
          <p:cNvSpPr>
            <a:spLocks noGrp="1"/>
          </p:cNvSpPr>
          <p:nvPr>
            <p:ph type="body" sz="quarter" idx="62" hasCustomPrompt="1"/>
          </p:nvPr>
        </p:nvSpPr>
        <p:spPr>
          <a:xfrm>
            <a:off x="704055" y="3708155"/>
            <a:ext cx="2048669" cy="615553"/>
          </a:xfrm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None/>
              <a:defRPr sz="1000" b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augue</a:t>
            </a:r>
            <a:r>
              <a:rPr lang="en-US" dirty="0"/>
              <a:t> et </a:t>
            </a:r>
            <a:r>
              <a:rPr lang="en-US" dirty="0" err="1"/>
              <a:t>sapien</a:t>
            </a:r>
            <a:r>
              <a:rPr lang="en-US" dirty="0"/>
              <a:t>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. </a:t>
            </a:r>
            <a:r>
              <a:rPr lang="en-US" dirty="0" err="1"/>
              <a:t>Curabitur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accumsan</a:t>
            </a:r>
            <a:endParaRPr lang="en-US" dirty="0"/>
          </a:p>
        </p:txBody>
      </p:sp>
      <p:sp>
        <p:nvSpPr>
          <p:cNvPr id="2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77584" y="59563"/>
            <a:ext cx="1001713" cy="123794"/>
          </a:xfrm>
        </p:spPr>
        <p:txBody>
          <a:bodyPr wrap="none" tIns="0" bIns="0" anchor="ctr" anchorCtr="0"/>
          <a:lstStyle>
            <a:lvl1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800" b="0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0.0 Section name</a:t>
            </a:r>
          </a:p>
        </p:txBody>
      </p:sp>
      <p:sp>
        <p:nvSpPr>
          <p:cNvPr id="39" name="Rectangle 38">
            <a:extLst/>
          </p:cNvPr>
          <p:cNvSpPr/>
          <p:nvPr userDrawn="1"/>
        </p:nvSpPr>
        <p:spPr>
          <a:xfrm>
            <a:off x="8903495" y="4975062"/>
            <a:ext cx="228600" cy="14287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0" name="Lige forbindelse 8">
            <a:extLst/>
          </p:cNvPr>
          <p:cNvCxnSpPr>
            <a:cxnSpLocks/>
          </p:cNvCxnSpPr>
          <p:nvPr userDrawn="1"/>
        </p:nvCxnSpPr>
        <p:spPr>
          <a:xfrm>
            <a:off x="7899751" y="4924622"/>
            <a:ext cx="1246648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Footer Placeholder 4">
            <a:extLst/>
          </p:cNvPr>
          <p:cNvSpPr txBox="1">
            <a:spLocks/>
          </p:cNvSpPr>
          <p:nvPr userDrawn="1"/>
        </p:nvSpPr>
        <p:spPr>
          <a:xfrm>
            <a:off x="7899751" y="4975673"/>
            <a:ext cx="83124" cy="111722"/>
          </a:xfrm>
          <a:prstGeom prst="rect">
            <a:avLst/>
          </a:prstGeom>
          <a:noFill/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700" b="0" u="none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</a:t>
            </a:r>
          </a:p>
        </p:txBody>
      </p:sp>
      <p:sp>
        <p:nvSpPr>
          <p:cNvPr id="54" name="Freeform 5">
            <a:extLst/>
          </p:cNvPr>
          <p:cNvSpPr>
            <a:spLocks noEditPoints="1"/>
          </p:cNvSpPr>
          <p:nvPr userDrawn="1"/>
        </p:nvSpPr>
        <p:spPr bwMode="auto">
          <a:xfrm>
            <a:off x="8002022" y="4978054"/>
            <a:ext cx="282581" cy="109457"/>
          </a:xfrm>
          <a:custGeom>
            <a:avLst/>
            <a:gdLst>
              <a:gd name="T0" fmla="*/ 910 w 1135"/>
              <a:gd name="T1" fmla="*/ 216 h 441"/>
              <a:gd name="T2" fmla="*/ 1135 w 1135"/>
              <a:gd name="T3" fmla="*/ 216 h 441"/>
              <a:gd name="T4" fmla="*/ 1022 w 1135"/>
              <a:gd name="T5" fmla="*/ 277 h 441"/>
              <a:gd name="T6" fmla="*/ 1022 w 1135"/>
              <a:gd name="T7" fmla="*/ 155 h 441"/>
              <a:gd name="T8" fmla="*/ 1022 w 1135"/>
              <a:gd name="T9" fmla="*/ 277 h 441"/>
              <a:gd name="T10" fmla="*/ 275 w 1135"/>
              <a:gd name="T11" fmla="*/ 107 h 441"/>
              <a:gd name="T12" fmla="*/ 232 w 1135"/>
              <a:gd name="T13" fmla="*/ 219 h 441"/>
              <a:gd name="T14" fmla="*/ 164 w 1135"/>
              <a:gd name="T15" fmla="*/ 101 h 441"/>
              <a:gd name="T16" fmla="*/ 151 w 1135"/>
              <a:gd name="T17" fmla="*/ 106 h 441"/>
              <a:gd name="T18" fmla="*/ 58 w 1135"/>
              <a:gd name="T19" fmla="*/ 113 h 441"/>
              <a:gd name="T20" fmla="*/ 8 w 1135"/>
              <a:gd name="T21" fmla="*/ 107 h 441"/>
              <a:gd name="T22" fmla="*/ 69 w 1135"/>
              <a:gd name="T23" fmla="*/ 326 h 441"/>
              <a:gd name="T24" fmla="*/ 83 w 1135"/>
              <a:gd name="T25" fmla="*/ 332 h 441"/>
              <a:gd name="T26" fmla="*/ 162 w 1135"/>
              <a:gd name="T27" fmla="*/ 193 h 441"/>
              <a:gd name="T28" fmla="*/ 241 w 1135"/>
              <a:gd name="T29" fmla="*/ 332 h 441"/>
              <a:gd name="T30" fmla="*/ 255 w 1135"/>
              <a:gd name="T31" fmla="*/ 326 h 441"/>
              <a:gd name="T32" fmla="*/ 316 w 1135"/>
              <a:gd name="T33" fmla="*/ 107 h 441"/>
              <a:gd name="T34" fmla="*/ 371 w 1135"/>
              <a:gd name="T35" fmla="*/ 107 h 441"/>
              <a:gd name="T36" fmla="*/ 362 w 1135"/>
              <a:gd name="T37" fmla="*/ 316 h 441"/>
              <a:gd name="T38" fmla="*/ 413 w 1135"/>
              <a:gd name="T39" fmla="*/ 326 h 441"/>
              <a:gd name="T40" fmla="*/ 423 w 1135"/>
              <a:gd name="T41" fmla="*/ 117 h 441"/>
              <a:gd name="T42" fmla="*/ 596 w 1135"/>
              <a:gd name="T43" fmla="*/ 101 h 441"/>
              <a:gd name="T44" fmla="*/ 522 w 1135"/>
              <a:gd name="T45" fmla="*/ 133 h 441"/>
              <a:gd name="T46" fmla="*/ 506 w 1135"/>
              <a:gd name="T47" fmla="*/ 107 h 441"/>
              <a:gd name="T48" fmla="*/ 477 w 1135"/>
              <a:gd name="T49" fmla="*/ 117 h 441"/>
              <a:gd name="T50" fmla="*/ 486 w 1135"/>
              <a:gd name="T51" fmla="*/ 441 h 441"/>
              <a:gd name="T52" fmla="*/ 538 w 1135"/>
              <a:gd name="T53" fmla="*/ 432 h 441"/>
              <a:gd name="T54" fmla="*/ 596 w 1135"/>
              <a:gd name="T55" fmla="*/ 332 h 441"/>
              <a:gd name="T56" fmla="*/ 596 w 1135"/>
              <a:gd name="T57" fmla="*/ 101 h 441"/>
              <a:gd name="T58" fmla="*/ 538 w 1135"/>
              <a:gd name="T59" fmla="*/ 265 h 441"/>
              <a:gd name="T60" fmla="*/ 584 w 1135"/>
              <a:gd name="T61" fmla="*/ 155 h 441"/>
              <a:gd name="T62" fmla="*/ 584 w 1135"/>
              <a:gd name="T63" fmla="*/ 277 h 441"/>
              <a:gd name="T64" fmla="*/ 792 w 1135"/>
              <a:gd name="T65" fmla="*/ 133 h 441"/>
              <a:gd name="T66" fmla="*/ 776 w 1135"/>
              <a:gd name="T67" fmla="*/ 107 h 441"/>
              <a:gd name="T68" fmla="*/ 747 w 1135"/>
              <a:gd name="T69" fmla="*/ 117 h 441"/>
              <a:gd name="T70" fmla="*/ 757 w 1135"/>
              <a:gd name="T71" fmla="*/ 326 h 441"/>
              <a:gd name="T72" fmla="*/ 808 w 1135"/>
              <a:gd name="T73" fmla="*/ 316 h 441"/>
              <a:gd name="T74" fmla="*/ 870 w 1135"/>
              <a:gd name="T75" fmla="*/ 159 h 441"/>
              <a:gd name="T76" fmla="*/ 897 w 1135"/>
              <a:gd name="T77" fmla="*/ 122 h 441"/>
              <a:gd name="T78" fmla="*/ 401 w 1135"/>
              <a:gd name="T79" fmla="*/ 4 h 441"/>
              <a:gd name="T80" fmla="*/ 383 w 1135"/>
              <a:gd name="T81" fmla="*/ 70 h 441"/>
              <a:gd name="T82" fmla="*/ 401 w 1135"/>
              <a:gd name="T83" fmla="*/ 4 h 4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135" h="441">
                <a:moveTo>
                  <a:pt x="1022" y="101"/>
                </a:moveTo>
                <a:cubicBezTo>
                  <a:pt x="960" y="101"/>
                  <a:pt x="910" y="152"/>
                  <a:pt x="910" y="216"/>
                </a:cubicBezTo>
                <a:cubicBezTo>
                  <a:pt x="910" y="280"/>
                  <a:pt x="960" y="332"/>
                  <a:pt x="1022" y="332"/>
                </a:cubicBezTo>
                <a:cubicBezTo>
                  <a:pt x="1084" y="332"/>
                  <a:pt x="1135" y="280"/>
                  <a:pt x="1135" y="216"/>
                </a:cubicBezTo>
                <a:cubicBezTo>
                  <a:pt x="1135" y="152"/>
                  <a:pt x="1084" y="101"/>
                  <a:pt x="1022" y="101"/>
                </a:cubicBezTo>
                <a:close/>
                <a:moveTo>
                  <a:pt x="1022" y="277"/>
                </a:moveTo>
                <a:cubicBezTo>
                  <a:pt x="990" y="277"/>
                  <a:pt x="964" y="250"/>
                  <a:pt x="964" y="216"/>
                </a:cubicBezTo>
                <a:cubicBezTo>
                  <a:pt x="964" y="183"/>
                  <a:pt x="990" y="155"/>
                  <a:pt x="1022" y="155"/>
                </a:cubicBezTo>
                <a:cubicBezTo>
                  <a:pt x="1054" y="155"/>
                  <a:pt x="1080" y="183"/>
                  <a:pt x="1080" y="216"/>
                </a:cubicBezTo>
                <a:cubicBezTo>
                  <a:pt x="1080" y="250"/>
                  <a:pt x="1054" y="277"/>
                  <a:pt x="1022" y="277"/>
                </a:cubicBezTo>
                <a:close/>
                <a:moveTo>
                  <a:pt x="316" y="107"/>
                </a:moveTo>
                <a:cubicBezTo>
                  <a:pt x="275" y="107"/>
                  <a:pt x="275" y="107"/>
                  <a:pt x="275" y="107"/>
                </a:cubicBezTo>
                <a:cubicBezTo>
                  <a:pt x="271" y="107"/>
                  <a:pt x="268" y="110"/>
                  <a:pt x="266" y="113"/>
                </a:cubicBezTo>
                <a:cubicBezTo>
                  <a:pt x="232" y="219"/>
                  <a:pt x="232" y="219"/>
                  <a:pt x="232" y="219"/>
                </a:cubicBezTo>
                <a:cubicBezTo>
                  <a:pt x="174" y="106"/>
                  <a:pt x="174" y="106"/>
                  <a:pt x="174" y="106"/>
                </a:cubicBezTo>
                <a:cubicBezTo>
                  <a:pt x="172" y="103"/>
                  <a:pt x="168" y="101"/>
                  <a:pt x="164" y="101"/>
                </a:cubicBezTo>
                <a:cubicBezTo>
                  <a:pt x="160" y="101"/>
                  <a:pt x="160" y="101"/>
                  <a:pt x="160" y="101"/>
                </a:cubicBezTo>
                <a:cubicBezTo>
                  <a:pt x="156" y="101"/>
                  <a:pt x="152" y="103"/>
                  <a:pt x="151" y="106"/>
                </a:cubicBezTo>
                <a:cubicBezTo>
                  <a:pt x="92" y="219"/>
                  <a:pt x="92" y="219"/>
                  <a:pt x="92" y="219"/>
                </a:cubicBezTo>
                <a:cubicBezTo>
                  <a:pt x="58" y="113"/>
                  <a:pt x="58" y="113"/>
                  <a:pt x="58" y="113"/>
                </a:cubicBezTo>
                <a:cubicBezTo>
                  <a:pt x="57" y="110"/>
                  <a:pt x="53" y="107"/>
                  <a:pt x="49" y="107"/>
                </a:cubicBezTo>
                <a:cubicBezTo>
                  <a:pt x="8" y="107"/>
                  <a:pt x="8" y="107"/>
                  <a:pt x="8" y="107"/>
                </a:cubicBezTo>
                <a:cubicBezTo>
                  <a:pt x="3" y="107"/>
                  <a:pt x="0" y="111"/>
                  <a:pt x="1" y="116"/>
                </a:cubicBezTo>
                <a:cubicBezTo>
                  <a:pt x="69" y="326"/>
                  <a:pt x="69" y="326"/>
                  <a:pt x="69" y="326"/>
                </a:cubicBezTo>
                <a:cubicBezTo>
                  <a:pt x="70" y="329"/>
                  <a:pt x="74" y="332"/>
                  <a:pt x="77" y="332"/>
                </a:cubicBezTo>
                <a:cubicBezTo>
                  <a:pt x="83" y="332"/>
                  <a:pt x="83" y="332"/>
                  <a:pt x="83" y="332"/>
                </a:cubicBezTo>
                <a:cubicBezTo>
                  <a:pt x="87" y="332"/>
                  <a:pt x="91" y="329"/>
                  <a:pt x="93" y="326"/>
                </a:cubicBezTo>
                <a:cubicBezTo>
                  <a:pt x="162" y="193"/>
                  <a:pt x="162" y="193"/>
                  <a:pt x="162" y="193"/>
                </a:cubicBezTo>
                <a:cubicBezTo>
                  <a:pt x="231" y="326"/>
                  <a:pt x="231" y="326"/>
                  <a:pt x="231" y="326"/>
                </a:cubicBezTo>
                <a:cubicBezTo>
                  <a:pt x="233" y="329"/>
                  <a:pt x="237" y="332"/>
                  <a:pt x="241" y="332"/>
                </a:cubicBezTo>
                <a:cubicBezTo>
                  <a:pt x="247" y="332"/>
                  <a:pt x="247" y="332"/>
                  <a:pt x="247" y="332"/>
                </a:cubicBezTo>
                <a:cubicBezTo>
                  <a:pt x="250" y="332"/>
                  <a:pt x="254" y="329"/>
                  <a:pt x="255" y="326"/>
                </a:cubicBezTo>
                <a:cubicBezTo>
                  <a:pt x="323" y="116"/>
                  <a:pt x="323" y="116"/>
                  <a:pt x="323" y="116"/>
                </a:cubicBezTo>
                <a:cubicBezTo>
                  <a:pt x="325" y="111"/>
                  <a:pt x="322" y="107"/>
                  <a:pt x="316" y="107"/>
                </a:cubicBezTo>
                <a:close/>
                <a:moveTo>
                  <a:pt x="413" y="107"/>
                </a:moveTo>
                <a:cubicBezTo>
                  <a:pt x="371" y="107"/>
                  <a:pt x="371" y="107"/>
                  <a:pt x="371" y="107"/>
                </a:cubicBezTo>
                <a:cubicBezTo>
                  <a:pt x="366" y="107"/>
                  <a:pt x="362" y="111"/>
                  <a:pt x="362" y="117"/>
                </a:cubicBezTo>
                <a:cubicBezTo>
                  <a:pt x="362" y="316"/>
                  <a:pt x="362" y="316"/>
                  <a:pt x="362" y="316"/>
                </a:cubicBezTo>
                <a:cubicBezTo>
                  <a:pt x="362" y="321"/>
                  <a:pt x="366" y="326"/>
                  <a:pt x="371" y="326"/>
                </a:cubicBezTo>
                <a:cubicBezTo>
                  <a:pt x="413" y="326"/>
                  <a:pt x="413" y="326"/>
                  <a:pt x="413" y="326"/>
                </a:cubicBezTo>
                <a:cubicBezTo>
                  <a:pt x="418" y="326"/>
                  <a:pt x="423" y="321"/>
                  <a:pt x="423" y="316"/>
                </a:cubicBezTo>
                <a:cubicBezTo>
                  <a:pt x="423" y="117"/>
                  <a:pt x="423" y="117"/>
                  <a:pt x="423" y="117"/>
                </a:cubicBezTo>
                <a:cubicBezTo>
                  <a:pt x="423" y="111"/>
                  <a:pt x="418" y="107"/>
                  <a:pt x="413" y="107"/>
                </a:cubicBezTo>
                <a:close/>
                <a:moveTo>
                  <a:pt x="596" y="101"/>
                </a:moveTo>
                <a:cubicBezTo>
                  <a:pt x="567" y="101"/>
                  <a:pt x="541" y="113"/>
                  <a:pt x="522" y="133"/>
                </a:cubicBezTo>
                <a:cubicBezTo>
                  <a:pt x="522" y="133"/>
                  <a:pt x="522" y="133"/>
                  <a:pt x="522" y="133"/>
                </a:cubicBezTo>
                <a:cubicBezTo>
                  <a:pt x="514" y="113"/>
                  <a:pt x="514" y="113"/>
                  <a:pt x="514" y="113"/>
                </a:cubicBezTo>
                <a:cubicBezTo>
                  <a:pt x="513" y="110"/>
                  <a:pt x="509" y="107"/>
                  <a:pt x="506" y="107"/>
                </a:cubicBezTo>
                <a:cubicBezTo>
                  <a:pt x="486" y="107"/>
                  <a:pt x="486" y="107"/>
                  <a:pt x="486" y="107"/>
                </a:cubicBezTo>
                <a:cubicBezTo>
                  <a:pt x="481" y="107"/>
                  <a:pt x="477" y="111"/>
                  <a:pt x="477" y="117"/>
                </a:cubicBezTo>
                <a:cubicBezTo>
                  <a:pt x="477" y="432"/>
                  <a:pt x="477" y="432"/>
                  <a:pt x="477" y="432"/>
                </a:cubicBezTo>
                <a:cubicBezTo>
                  <a:pt x="477" y="437"/>
                  <a:pt x="481" y="441"/>
                  <a:pt x="486" y="441"/>
                </a:cubicBezTo>
                <a:cubicBezTo>
                  <a:pt x="528" y="441"/>
                  <a:pt x="528" y="441"/>
                  <a:pt x="528" y="441"/>
                </a:cubicBezTo>
                <a:cubicBezTo>
                  <a:pt x="533" y="441"/>
                  <a:pt x="538" y="437"/>
                  <a:pt x="538" y="432"/>
                </a:cubicBezTo>
                <a:cubicBezTo>
                  <a:pt x="538" y="322"/>
                  <a:pt x="538" y="322"/>
                  <a:pt x="538" y="322"/>
                </a:cubicBezTo>
                <a:cubicBezTo>
                  <a:pt x="555" y="328"/>
                  <a:pt x="575" y="332"/>
                  <a:pt x="596" y="332"/>
                </a:cubicBezTo>
                <a:cubicBezTo>
                  <a:pt x="654" y="332"/>
                  <a:pt x="702" y="280"/>
                  <a:pt x="702" y="216"/>
                </a:cubicBezTo>
                <a:cubicBezTo>
                  <a:pt x="702" y="152"/>
                  <a:pt x="654" y="101"/>
                  <a:pt x="596" y="101"/>
                </a:cubicBezTo>
                <a:close/>
                <a:moveTo>
                  <a:pt x="584" y="277"/>
                </a:moveTo>
                <a:cubicBezTo>
                  <a:pt x="567" y="277"/>
                  <a:pt x="551" y="273"/>
                  <a:pt x="538" y="265"/>
                </a:cubicBezTo>
                <a:cubicBezTo>
                  <a:pt x="538" y="182"/>
                  <a:pt x="538" y="182"/>
                  <a:pt x="538" y="182"/>
                </a:cubicBezTo>
                <a:cubicBezTo>
                  <a:pt x="548" y="166"/>
                  <a:pt x="565" y="155"/>
                  <a:pt x="584" y="155"/>
                </a:cubicBezTo>
                <a:cubicBezTo>
                  <a:pt x="615" y="155"/>
                  <a:pt x="640" y="183"/>
                  <a:pt x="640" y="216"/>
                </a:cubicBezTo>
                <a:cubicBezTo>
                  <a:pt x="640" y="250"/>
                  <a:pt x="615" y="277"/>
                  <a:pt x="584" y="277"/>
                </a:cubicBezTo>
                <a:close/>
                <a:moveTo>
                  <a:pt x="856" y="101"/>
                </a:moveTo>
                <a:cubicBezTo>
                  <a:pt x="816" y="101"/>
                  <a:pt x="792" y="133"/>
                  <a:pt x="792" y="133"/>
                </a:cubicBezTo>
                <a:cubicBezTo>
                  <a:pt x="785" y="113"/>
                  <a:pt x="785" y="113"/>
                  <a:pt x="785" y="113"/>
                </a:cubicBezTo>
                <a:cubicBezTo>
                  <a:pt x="784" y="110"/>
                  <a:pt x="780" y="107"/>
                  <a:pt x="776" y="107"/>
                </a:cubicBezTo>
                <a:cubicBezTo>
                  <a:pt x="757" y="107"/>
                  <a:pt x="757" y="107"/>
                  <a:pt x="757" y="107"/>
                </a:cubicBezTo>
                <a:cubicBezTo>
                  <a:pt x="752" y="107"/>
                  <a:pt x="747" y="111"/>
                  <a:pt x="747" y="117"/>
                </a:cubicBezTo>
                <a:cubicBezTo>
                  <a:pt x="747" y="316"/>
                  <a:pt x="747" y="316"/>
                  <a:pt x="747" y="316"/>
                </a:cubicBezTo>
                <a:cubicBezTo>
                  <a:pt x="747" y="321"/>
                  <a:pt x="752" y="326"/>
                  <a:pt x="757" y="326"/>
                </a:cubicBezTo>
                <a:cubicBezTo>
                  <a:pt x="799" y="326"/>
                  <a:pt x="799" y="326"/>
                  <a:pt x="799" y="326"/>
                </a:cubicBezTo>
                <a:cubicBezTo>
                  <a:pt x="804" y="326"/>
                  <a:pt x="808" y="321"/>
                  <a:pt x="808" y="316"/>
                </a:cubicBezTo>
                <a:cubicBezTo>
                  <a:pt x="808" y="176"/>
                  <a:pt x="808" y="176"/>
                  <a:pt x="808" y="176"/>
                </a:cubicBezTo>
                <a:cubicBezTo>
                  <a:pt x="833" y="147"/>
                  <a:pt x="864" y="157"/>
                  <a:pt x="870" y="159"/>
                </a:cubicBezTo>
                <a:cubicBezTo>
                  <a:pt x="876" y="162"/>
                  <a:pt x="881" y="159"/>
                  <a:pt x="883" y="155"/>
                </a:cubicBezTo>
                <a:cubicBezTo>
                  <a:pt x="885" y="150"/>
                  <a:pt x="894" y="130"/>
                  <a:pt x="897" y="122"/>
                </a:cubicBezTo>
                <a:cubicBezTo>
                  <a:pt x="901" y="114"/>
                  <a:pt x="896" y="101"/>
                  <a:pt x="856" y="101"/>
                </a:cubicBezTo>
                <a:close/>
                <a:moveTo>
                  <a:pt x="401" y="4"/>
                </a:moveTo>
                <a:cubicBezTo>
                  <a:pt x="383" y="0"/>
                  <a:pt x="364" y="10"/>
                  <a:pt x="360" y="28"/>
                </a:cubicBezTo>
                <a:cubicBezTo>
                  <a:pt x="355" y="46"/>
                  <a:pt x="365" y="65"/>
                  <a:pt x="383" y="70"/>
                </a:cubicBezTo>
                <a:cubicBezTo>
                  <a:pt x="401" y="74"/>
                  <a:pt x="420" y="64"/>
                  <a:pt x="425" y="46"/>
                </a:cubicBezTo>
                <a:cubicBezTo>
                  <a:pt x="430" y="28"/>
                  <a:pt x="419" y="9"/>
                  <a:pt x="401" y="4"/>
                </a:cubicBezTo>
                <a:close/>
              </a:path>
            </a:pathLst>
          </a:custGeom>
          <a:solidFill>
            <a:srgbClr val="34195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2" name="TextBox 61">
            <a:extLst/>
          </p:cNvPr>
          <p:cNvSpPr txBox="1"/>
          <p:nvPr userDrawn="1"/>
        </p:nvSpPr>
        <p:spPr>
          <a:xfrm>
            <a:off x="8264669" y="4933519"/>
            <a:ext cx="613587" cy="109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confidential</a:t>
            </a:r>
          </a:p>
        </p:txBody>
      </p:sp>
      <p:sp>
        <p:nvSpPr>
          <p:cNvPr id="63" name="Shape 257"/>
          <p:cNvSpPr txBox="1">
            <a:spLocks/>
          </p:cNvSpPr>
          <p:nvPr userDrawn="1"/>
        </p:nvSpPr>
        <p:spPr>
          <a:xfrm>
            <a:off x="8869969" y="4930742"/>
            <a:ext cx="259712" cy="194925"/>
          </a:xfrm>
          <a:prstGeom prst="rect">
            <a:avLst/>
          </a:prstGeom>
          <a:noFill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vert="horz" lIns="0" tIns="45720" rIns="0" bIns="45720" rtlCol="0" anchor="ctr"/>
          <a:lstStyle>
            <a:defPPr>
              <a:defRPr lang="en-US"/>
            </a:defPPr>
            <a:lvl1pPr algn="ctr">
              <a:defRPr sz="600" b="0" u="none">
                <a:solidFill>
                  <a:schemeClr val="accent2"/>
                </a:solidFill>
                <a:latin typeface="Arial" pitchFamily="34" charset="0"/>
                <a:cs typeface="Arial" pitchFamily="34" charset="0"/>
              </a:defRPr>
            </a:lvl1pPr>
            <a:lvl2pPr marL="0" marR="0" indent="228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lvl="0"/>
            <a:fld id="{86CB4B4D-7CA3-9044-876B-883B54F8677D}" type="slidenum">
              <a:rPr lang="en-GB" noProof="0" smtClean="0"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pPr lvl="0"/>
              <a:t>‹#›</a:t>
            </a:fld>
            <a:endParaRPr lang="en-GB" noProof="0" dirty="0"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42" name="Group 41"/>
          <p:cNvGrpSpPr/>
          <p:nvPr userDrawn="1"/>
        </p:nvGrpSpPr>
        <p:grpSpPr>
          <a:xfrm>
            <a:off x="71948" y="4978614"/>
            <a:ext cx="503788" cy="94721"/>
            <a:chOff x="6014087" y="4646472"/>
            <a:chExt cx="503788" cy="94721"/>
          </a:xfrm>
        </p:grpSpPr>
        <p:sp>
          <p:nvSpPr>
            <p:cNvPr id="44" name="Oval 43">
              <a:extLst/>
            </p:cNvPr>
            <p:cNvSpPr>
              <a:spLocks noChangeArrowheads="1"/>
            </p:cNvSpPr>
            <p:nvPr/>
          </p:nvSpPr>
          <p:spPr bwMode="auto">
            <a:xfrm flipH="1">
              <a:off x="6423171" y="4646472"/>
              <a:ext cx="94704" cy="9472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r>
                <a:rPr lang="en-US" dirty="0"/>
                <a:t> </a:t>
              </a:r>
            </a:p>
          </p:txBody>
        </p:sp>
        <p:sp>
          <p:nvSpPr>
            <p:cNvPr id="45" name="Oval 44">
              <a:extLst/>
            </p:cNvPr>
            <p:cNvSpPr>
              <a:spLocks noChangeArrowheads="1"/>
            </p:cNvSpPr>
            <p:nvPr/>
          </p:nvSpPr>
          <p:spPr bwMode="auto">
            <a:xfrm flipH="1">
              <a:off x="6320900" y="4646472"/>
              <a:ext cx="94704" cy="9472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Oval 45">
              <a:extLst/>
            </p:cNvPr>
            <p:cNvSpPr>
              <a:spLocks noChangeArrowheads="1"/>
            </p:cNvSpPr>
            <p:nvPr/>
          </p:nvSpPr>
          <p:spPr bwMode="auto">
            <a:xfrm flipH="1">
              <a:off x="6218629" y="4646472"/>
              <a:ext cx="94704" cy="94721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Oval 51">
              <a:extLst/>
            </p:cNvPr>
            <p:cNvSpPr>
              <a:spLocks noChangeArrowheads="1"/>
            </p:cNvSpPr>
            <p:nvPr/>
          </p:nvSpPr>
          <p:spPr bwMode="auto">
            <a:xfrm flipH="1">
              <a:off x="6116358" y="4646472"/>
              <a:ext cx="94704" cy="9472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Oval 52">
              <a:extLst/>
            </p:cNvPr>
            <p:cNvSpPr>
              <a:spLocks noChangeArrowheads="1"/>
            </p:cNvSpPr>
            <p:nvPr/>
          </p:nvSpPr>
          <p:spPr bwMode="auto">
            <a:xfrm flipH="1">
              <a:off x="6014087" y="4646472"/>
              <a:ext cx="94704" cy="94721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="" xmlns:p14="http://schemas.microsoft.com/office/powerpoint/2010/main" val="3536030753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icture Placeholder 4"/>
          <p:cNvSpPr>
            <a:spLocks noGrp="1"/>
          </p:cNvSpPr>
          <p:nvPr>
            <p:ph type="pic" sz="quarter" idx="36" hasCustomPrompt="1"/>
          </p:nvPr>
        </p:nvSpPr>
        <p:spPr>
          <a:xfrm>
            <a:off x="4303714" y="0"/>
            <a:ext cx="3499859" cy="4884738"/>
          </a:xfr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B0F0"/>
              </a:buClr>
              <a:buSzTx/>
              <a:buFont typeface="Wingdings" pitchFamily="2" charset="2"/>
              <a:buNone/>
              <a:tabLst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B0F0"/>
              </a:buClr>
              <a:buSzTx/>
              <a:buFont typeface="Wingdings" pitchFamily="2" charset="2"/>
              <a:buNone/>
              <a:tabLst/>
              <a:defRPr/>
            </a:pPr>
            <a:r>
              <a:rPr lang="en-US" dirty="0"/>
              <a:t>Click here to </a:t>
            </a:r>
            <a:br>
              <a:rPr lang="en-US" dirty="0"/>
            </a:br>
            <a:r>
              <a:rPr lang="en-US" dirty="0"/>
              <a:t>add Color Image</a:t>
            </a:r>
          </a:p>
        </p:txBody>
      </p:sp>
      <p:sp>
        <p:nvSpPr>
          <p:cNvPr id="25" name="Text Placeholder 5"/>
          <p:cNvSpPr>
            <a:spLocks noGrp="1"/>
          </p:cNvSpPr>
          <p:nvPr>
            <p:ph type="body" sz="quarter" idx="38"/>
          </p:nvPr>
        </p:nvSpPr>
        <p:spPr>
          <a:xfrm>
            <a:off x="6221676" y="0"/>
            <a:ext cx="2921000" cy="4889255"/>
          </a:xfrm>
          <a:solidFill>
            <a:schemeClr val="accent1"/>
          </a:solidFill>
        </p:spPr>
        <p:txBody>
          <a:bodyPr/>
          <a:lstStyle>
            <a:lvl1pPr marL="0" indent="0">
              <a:buNone/>
              <a:defRPr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47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271416" y="254000"/>
            <a:ext cx="3835400" cy="909593"/>
          </a:xfrm>
          <a:prstGeom prst="rect">
            <a:avLst/>
          </a:prstGeom>
          <a:noFill/>
        </p:spPr>
        <p:txBody>
          <a:bodyPr wrap="square" lIns="0" rtlCol="0" anchor="t" anchorCtr="0">
            <a:noAutofit/>
          </a:bodyPr>
          <a:lstStyle>
            <a:lvl1pPr marL="0" algn="l">
              <a:lnSpc>
                <a:spcPct val="98000"/>
              </a:lnSpc>
              <a:tabLst>
                <a:tab pos="457200" algn="l"/>
              </a:tabLst>
              <a:defRPr lang="en-US" sz="2600" u="sng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lvl="0" algn="l"/>
            <a:r>
              <a:rPr lang="en-US" dirty="0"/>
              <a:t>Click to add title</a:t>
            </a:r>
            <a:br>
              <a:rPr lang="en-US" dirty="0"/>
            </a:br>
            <a:r>
              <a:rPr lang="en-US" dirty="0"/>
              <a:t>in two lines</a:t>
            </a:r>
          </a:p>
        </p:txBody>
      </p:sp>
      <p:sp>
        <p:nvSpPr>
          <p:cNvPr id="24" name="Text Placeholder 38"/>
          <p:cNvSpPr>
            <a:spLocks noGrp="1"/>
          </p:cNvSpPr>
          <p:nvPr>
            <p:ph type="body" sz="quarter" idx="15" hasCustomPrompt="1"/>
          </p:nvPr>
        </p:nvSpPr>
        <p:spPr>
          <a:xfrm>
            <a:off x="226059" y="2231277"/>
            <a:ext cx="337820" cy="336930"/>
          </a:xfrm>
          <a:prstGeom prst="ellipse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Font typeface="Arial" pitchFamily="34" charset="0"/>
              <a:buNone/>
              <a:defRPr sz="1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  </a:t>
            </a:r>
          </a:p>
        </p:txBody>
      </p:sp>
      <p:sp>
        <p:nvSpPr>
          <p:cNvPr id="27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602141" y="2496914"/>
            <a:ext cx="3310548" cy="502381"/>
          </a:xfrm>
        </p:spPr>
        <p:txBody>
          <a:bodyPr tIns="0"/>
          <a:lstStyle>
            <a:lvl1pPr marL="0" indent="0" algn="l" defTabSz="18288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000" b="0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t-BR" dirty="0"/>
              <a:t>Tempus eu orci in, consectetur congue felis. Donec ut augue et sapien mattis scelerisque. Curabitur eget nunc vitae orci commodo accumsan. </a:t>
            </a:r>
          </a:p>
        </p:txBody>
      </p:sp>
      <p:sp>
        <p:nvSpPr>
          <p:cNvPr id="4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271416" y="1295399"/>
            <a:ext cx="3686630" cy="685801"/>
          </a:xfrm>
        </p:spPr>
        <p:txBody>
          <a:bodyPr/>
          <a:lstStyle>
            <a:lvl1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000" b="0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Tempus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in,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augue</a:t>
            </a:r>
            <a:r>
              <a:rPr lang="en-US" dirty="0"/>
              <a:t> et </a:t>
            </a:r>
            <a:r>
              <a:rPr lang="en-US" dirty="0" err="1"/>
              <a:t>sapien</a:t>
            </a:r>
            <a:r>
              <a:rPr lang="en-US" dirty="0"/>
              <a:t>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. </a:t>
            </a:r>
            <a:r>
              <a:rPr lang="en-US" dirty="0" err="1"/>
              <a:t>Curabitur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. </a:t>
            </a:r>
          </a:p>
        </p:txBody>
      </p:sp>
      <p:sp>
        <p:nvSpPr>
          <p:cNvPr id="49" name="Text Placeholder 2"/>
          <p:cNvSpPr>
            <a:spLocks noGrp="1"/>
          </p:cNvSpPr>
          <p:nvPr>
            <p:ph type="body" sz="quarter" idx="25" hasCustomPrompt="1"/>
          </p:nvPr>
        </p:nvSpPr>
        <p:spPr>
          <a:xfrm>
            <a:off x="602141" y="2281009"/>
            <a:ext cx="3310548" cy="182563"/>
          </a:xfrm>
        </p:spPr>
        <p:txBody>
          <a:bodyPr tIns="0" bIns="0" anchor="ctr" anchorCtr="0"/>
          <a:lstStyle>
            <a:lvl1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200" b="1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Business Context</a:t>
            </a:r>
          </a:p>
        </p:txBody>
      </p:sp>
      <p:sp>
        <p:nvSpPr>
          <p:cNvPr id="26" name="Text Placeholder 38"/>
          <p:cNvSpPr>
            <a:spLocks noGrp="1"/>
          </p:cNvSpPr>
          <p:nvPr>
            <p:ph type="body" sz="quarter" idx="27" hasCustomPrompt="1"/>
          </p:nvPr>
        </p:nvSpPr>
        <p:spPr>
          <a:xfrm>
            <a:off x="226059" y="3155214"/>
            <a:ext cx="337820" cy="336930"/>
          </a:xfrm>
          <a:prstGeom prst="ellipse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Font typeface="Arial" pitchFamily="34" charset="0"/>
              <a:buNone/>
              <a:defRPr sz="1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  </a:t>
            </a:r>
          </a:p>
        </p:txBody>
      </p:sp>
      <p:sp>
        <p:nvSpPr>
          <p:cNvPr id="33" name="Text Placeholder 2"/>
          <p:cNvSpPr>
            <a:spLocks noGrp="1"/>
          </p:cNvSpPr>
          <p:nvPr>
            <p:ph type="body" sz="quarter" idx="28" hasCustomPrompt="1"/>
          </p:nvPr>
        </p:nvSpPr>
        <p:spPr>
          <a:xfrm>
            <a:off x="602141" y="3371119"/>
            <a:ext cx="3310548" cy="502381"/>
          </a:xfrm>
        </p:spPr>
        <p:txBody>
          <a:bodyPr tIns="0"/>
          <a:lstStyle>
            <a:lvl1pPr marL="0" indent="0" algn="l" defTabSz="18288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000" b="0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t-BR" dirty="0"/>
              <a:t>Tempus eu orci in, consectetur congue felis. Donec ut augue et sapien mattis scelerisque. Curabitur eget nunc vitae orci commodo accumsan. </a:t>
            </a:r>
          </a:p>
        </p:txBody>
      </p:sp>
      <p:sp>
        <p:nvSpPr>
          <p:cNvPr id="34" name="Text Placeholder 2"/>
          <p:cNvSpPr>
            <a:spLocks noGrp="1"/>
          </p:cNvSpPr>
          <p:nvPr>
            <p:ph type="body" sz="quarter" idx="29" hasCustomPrompt="1"/>
          </p:nvPr>
        </p:nvSpPr>
        <p:spPr>
          <a:xfrm>
            <a:off x="602141" y="3155214"/>
            <a:ext cx="3310548" cy="182563"/>
          </a:xfrm>
        </p:spPr>
        <p:txBody>
          <a:bodyPr tIns="0" bIns="0" anchor="ctr" anchorCtr="0"/>
          <a:lstStyle>
            <a:lvl1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200" b="1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Solution Approach</a:t>
            </a:r>
          </a:p>
        </p:txBody>
      </p:sp>
      <p:sp>
        <p:nvSpPr>
          <p:cNvPr id="35" name="Text Placeholder 38"/>
          <p:cNvSpPr>
            <a:spLocks noGrp="1"/>
          </p:cNvSpPr>
          <p:nvPr>
            <p:ph type="body" sz="quarter" idx="30" hasCustomPrompt="1"/>
          </p:nvPr>
        </p:nvSpPr>
        <p:spPr>
          <a:xfrm>
            <a:off x="226059" y="3994800"/>
            <a:ext cx="337820" cy="336930"/>
          </a:xfrm>
          <a:prstGeom prst="ellipse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Font typeface="Arial" pitchFamily="34" charset="0"/>
              <a:buNone/>
              <a:defRPr sz="1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  </a:t>
            </a:r>
          </a:p>
        </p:txBody>
      </p:sp>
      <p:sp>
        <p:nvSpPr>
          <p:cNvPr id="36" name="Text Placeholder 2"/>
          <p:cNvSpPr>
            <a:spLocks noGrp="1"/>
          </p:cNvSpPr>
          <p:nvPr>
            <p:ph type="body" sz="quarter" idx="31" hasCustomPrompt="1"/>
          </p:nvPr>
        </p:nvSpPr>
        <p:spPr>
          <a:xfrm>
            <a:off x="602141" y="4247419"/>
            <a:ext cx="3310548" cy="502381"/>
          </a:xfrm>
        </p:spPr>
        <p:txBody>
          <a:bodyPr tIns="0"/>
          <a:lstStyle>
            <a:lvl1pPr marL="0" indent="0" algn="l" defTabSz="18288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000" b="0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t-BR" dirty="0"/>
              <a:t>Tempus eu orci in, consectetur congue felis. Donec ut augue et sapien mattis scelerisque. Curabitur eget nunc vitae orci commodo accumsan. </a:t>
            </a:r>
          </a:p>
        </p:txBody>
      </p:sp>
      <p:sp>
        <p:nvSpPr>
          <p:cNvPr id="37" name="Text Placeholder 2"/>
          <p:cNvSpPr>
            <a:spLocks noGrp="1"/>
          </p:cNvSpPr>
          <p:nvPr>
            <p:ph type="body" sz="quarter" idx="32" hasCustomPrompt="1"/>
          </p:nvPr>
        </p:nvSpPr>
        <p:spPr>
          <a:xfrm>
            <a:off x="602141" y="4031514"/>
            <a:ext cx="3310548" cy="182563"/>
          </a:xfrm>
        </p:spPr>
        <p:txBody>
          <a:bodyPr tIns="0" bIns="0" anchor="ctr" anchorCtr="0"/>
          <a:lstStyle>
            <a:lvl1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200" b="1" kern="1200" baseline="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Benefits Delivered</a:t>
            </a:r>
          </a:p>
        </p:txBody>
      </p:sp>
      <p:sp>
        <p:nvSpPr>
          <p:cNvPr id="38" name="Text Placeholder 2"/>
          <p:cNvSpPr>
            <a:spLocks noGrp="1"/>
          </p:cNvSpPr>
          <p:nvPr>
            <p:ph type="body" sz="quarter" idx="33" hasCustomPrompt="1"/>
          </p:nvPr>
        </p:nvSpPr>
        <p:spPr>
          <a:xfrm>
            <a:off x="6498663" y="931094"/>
            <a:ext cx="2400140" cy="3131640"/>
          </a:xfrm>
        </p:spPr>
        <p:txBody>
          <a:bodyPr tIns="0"/>
          <a:lstStyle>
            <a:lvl1pPr marL="171450" indent="-171450" algn="l" defTabSz="1828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lang="en-US" sz="700" b="0" kern="1200" dirty="0" smtClean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t-BR" dirty="0"/>
              <a:t>Side notes</a:t>
            </a:r>
            <a:br>
              <a:rPr lang="pt-BR" dirty="0"/>
            </a:br>
            <a:r>
              <a:rPr lang="pt-BR" dirty="0"/>
              <a:t>Tempus eu orci in, consectetur congue felis. Donec ut augue et sapien mattis scelerisque. Curabitur eget nunc vitae orci commodo accumsan. </a:t>
            </a:r>
          </a:p>
          <a:p>
            <a:pPr lvl="0"/>
            <a:r>
              <a:rPr lang="pt-BR" dirty="0"/>
              <a:t>Side notes</a:t>
            </a:r>
            <a:br>
              <a:rPr lang="pt-BR" dirty="0"/>
            </a:br>
            <a:r>
              <a:rPr lang="pt-BR" dirty="0"/>
              <a:t>Tempus eu orci in, consectetur congue felis. Donec ut augue et sapien mattis scelerisque. Curabitur eget nunc vitae orci commodo accumsan. </a:t>
            </a:r>
          </a:p>
          <a:p>
            <a:pPr lvl="0"/>
            <a:r>
              <a:rPr lang="pt-BR" dirty="0"/>
              <a:t>Side notes</a:t>
            </a:r>
            <a:br>
              <a:rPr lang="pt-BR" dirty="0"/>
            </a:br>
            <a:r>
              <a:rPr lang="pt-BR" dirty="0"/>
              <a:t>Tempus eu orci in, consectetur congue felis. Donec ut augue et sapien mattis scelerisque. Curabitur eget nunc vitae orci commodo accumsan. </a:t>
            </a:r>
          </a:p>
          <a:p>
            <a:pPr lvl="0"/>
            <a:r>
              <a:rPr lang="pt-BR" dirty="0"/>
              <a:t>Side notes</a:t>
            </a:r>
            <a:br>
              <a:rPr lang="pt-BR" dirty="0"/>
            </a:br>
            <a:r>
              <a:rPr lang="pt-BR" dirty="0"/>
              <a:t>Tempus eu orci in, consectetur congue felis. Donec ut augue et sapien mattis scelerisque. Curabitur eget nunc vitae orci commodo accumsan. </a:t>
            </a:r>
          </a:p>
          <a:p>
            <a:pPr lvl="0"/>
            <a:r>
              <a:rPr lang="pt-BR" dirty="0"/>
              <a:t>Side notes</a:t>
            </a:r>
            <a:br>
              <a:rPr lang="pt-BR" dirty="0"/>
            </a:br>
            <a:r>
              <a:rPr lang="pt-BR" dirty="0"/>
              <a:t>Tempus eu orci in, consectetur congue felis. Donec ut augue et sapien mattis scelerisque. Curabitur eget nunc vitae orci commodo accumsan. </a:t>
            </a:r>
          </a:p>
          <a:p>
            <a:pPr lvl="0"/>
            <a:r>
              <a:rPr lang="pt-BR" dirty="0"/>
              <a:t>Side notes</a:t>
            </a:r>
            <a:br>
              <a:rPr lang="pt-BR" dirty="0"/>
            </a:br>
            <a:r>
              <a:rPr lang="pt-BR" dirty="0"/>
              <a:t>Tempus eu orci in, consectetur congue felis. Donec ut augue et sapien mattis scelerisque. Curabitur eget nunc vitae orci commodo accumsan. </a:t>
            </a:r>
          </a:p>
        </p:txBody>
      </p:sp>
      <p:sp>
        <p:nvSpPr>
          <p:cNvPr id="39" name="Text Placeholder 2"/>
          <p:cNvSpPr>
            <a:spLocks noGrp="1"/>
          </p:cNvSpPr>
          <p:nvPr>
            <p:ph type="body" sz="quarter" idx="34" hasCustomPrompt="1"/>
          </p:nvPr>
        </p:nvSpPr>
        <p:spPr>
          <a:xfrm>
            <a:off x="6498663" y="664389"/>
            <a:ext cx="2400140" cy="182563"/>
          </a:xfrm>
        </p:spPr>
        <p:txBody>
          <a:bodyPr tIns="0" bIns="0" anchor="ctr" anchorCtr="0"/>
          <a:lstStyle>
            <a:lvl1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200" b="1" kern="1200" dirty="0" smtClean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Value Wipro brings</a:t>
            </a:r>
          </a:p>
        </p:txBody>
      </p:sp>
      <p:sp>
        <p:nvSpPr>
          <p:cNvPr id="3" name="Media Placeholder 2"/>
          <p:cNvSpPr>
            <a:spLocks noGrp="1"/>
          </p:cNvSpPr>
          <p:nvPr>
            <p:ph type="media" sz="quarter" idx="35" hasCustomPrompt="1"/>
          </p:nvPr>
        </p:nvSpPr>
        <p:spPr>
          <a:xfrm>
            <a:off x="6498663" y="4128262"/>
            <a:ext cx="652955" cy="650994"/>
          </a:xfrm>
          <a:prstGeom prst="ellipse">
            <a:avLst/>
          </a:prstGeom>
          <a:noFill/>
        </p:spPr>
        <p:txBody>
          <a:bodyPr/>
          <a:lstStyle>
            <a:lvl1pPr marL="0" indent="0" algn="ctr">
              <a:buFontTx/>
              <a:buNone/>
              <a:defRPr sz="1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View video</a:t>
            </a:r>
          </a:p>
        </p:txBody>
      </p:sp>
      <p:sp>
        <p:nvSpPr>
          <p:cNvPr id="3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77584" y="59563"/>
            <a:ext cx="1001713" cy="123794"/>
          </a:xfrm>
        </p:spPr>
        <p:txBody>
          <a:bodyPr wrap="none" tIns="0" bIns="0" anchor="ctr" anchorCtr="0"/>
          <a:lstStyle>
            <a:lvl1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800" b="0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0.0 Section name</a:t>
            </a:r>
          </a:p>
        </p:txBody>
      </p:sp>
      <p:sp>
        <p:nvSpPr>
          <p:cNvPr id="50" name="Rectangle 49">
            <a:extLst/>
          </p:cNvPr>
          <p:cNvSpPr/>
          <p:nvPr userDrawn="1"/>
        </p:nvSpPr>
        <p:spPr>
          <a:xfrm>
            <a:off x="8903495" y="4975062"/>
            <a:ext cx="228600" cy="14287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1" name="Lige forbindelse 8">
            <a:extLst/>
          </p:cNvPr>
          <p:cNvCxnSpPr>
            <a:cxnSpLocks/>
          </p:cNvCxnSpPr>
          <p:nvPr userDrawn="1"/>
        </p:nvCxnSpPr>
        <p:spPr>
          <a:xfrm>
            <a:off x="7899751" y="4924622"/>
            <a:ext cx="1246648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Footer Placeholder 4">
            <a:extLst/>
          </p:cNvPr>
          <p:cNvSpPr txBox="1">
            <a:spLocks/>
          </p:cNvSpPr>
          <p:nvPr userDrawn="1"/>
        </p:nvSpPr>
        <p:spPr>
          <a:xfrm>
            <a:off x="7899751" y="4975673"/>
            <a:ext cx="83124" cy="111722"/>
          </a:xfrm>
          <a:prstGeom prst="rect">
            <a:avLst/>
          </a:prstGeom>
          <a:noFill/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700" b="0" u="none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</a:t>
            </a:r>
          </a:p>
        </p:txBody>
      </p:sp>
      <p:sp>
        <p:nvSpPr>
          <p:cNvPr id="59" name="Freeform 5">
            <a:extLst/>
          </p:cNvPr>
          <p:cNvSpPr>
            <a:spLocks noEditPoints="1"/>
          </p:cNvSpPr>
          <p:nvPr userDrawn="1"/>
        </p:nvSpPr>
        <p:spPr bwMode="auto">
          <a:xfrm>
            <a:off x="8002022" y="4978054"/>
            <a:ext cx="282581" cy="109457"/>
          </a:xfrm>
          <a:custGeom>
            <a:avLst/>
            <a:gdLst>
              <a:gd name="T0" fmla="*/ 910 w 1135"/>
              <a:gd name="T1" fmla="*/ 216 h 441"/>
              <a:gd name="T2" fmla="*/ 1135 w 1135"/>
              <a:gd name="T3" fmla="*/ 216 h 441"/>
              <a:gd name="T4" fmla="*/ 1022 w 1135"/>
              <a:gd name="T5" fmla="*/ 277 h 441"/>
              <a:gd name="T6" fmla="*/ 1022 w 1135"/>
              <a:gd name="T7" fmla="*/ 155 h 441"/>
              <a:gd name="T8" fmla="*/ 1022 w 1135"/>
              <a:gd name="T9" fmla="*/ 277 h 441"/>
              <a:gd name="T10" fmla="*/ 275 w 1135"/>
              <a:gd name="T11" fmla="*/ 107 h 441"/>
              <a:gd name="T12" fmla="*/ 232 w 1135"/>
              <a:gd name="T13" fmla="*/ 219 h 441"/>
              <a:gd name="T14" fmla="*/ 164 w 1135"/>
              <a:gd name="T15" fmla="*/ 101 h 441"/>
              <a:gd name="T16" fmla="*/ 151 w 1135"/>
              <a:gd name="T17" fmla="*/ 106 h 441"/>
              <a:gd name="T18" fmla="*/ 58 w 1135"/>
              <a:gd name="T19" fmla="*/ 113 h 441"/>
              <a:gd name="T20" fmla="*/ 8 w 1135"/>
              <a:gd name="T21" fmla="*/ 107 h 441"/>
              <a:gd name="T22" fmla="*/ 69 w 1135"/>
              <a:gd name="T23" fmla="*/ 326 h 441"/>
              <a:gd name="T24" fmla="*/ 83 w 1135"/>
              <a:gd name="T25" fmla="*/ 332 h 441"/>
              <a:gd name="T26" fmla="*/ 162 w 1135"/>
              <a:gd name="T27" fmla="*/ 193 h 441"/>
              <a:gd name="T28" fmla="*/ 241 w 1135"/>
              <a:gd name="T29" fmla="*/ 332 h 441"/>
              <a:gd name="T30" fmla="*/ 255 w 1135"/>
              <a:gd name="T31" fmla="*/ 326 h 441"/>
              <a:gd name="T32" fmla="*/ 316 w 1135"/>
              <a:gd name="T33" fmla="*/ 107 h 441"/>
              <a:gd name="T34" fmla="*/ 371 w 1135"/>
              <a:gd name="T35" fmla="*/ 107 h 441"/>
              <a:gd name="T36" fmla="*/ 362 w 1135"/>
              <a:gd name="T37" fmla="*/ 316 h 441"/>
              <a:gd name="T38" fmla="*/ 413 w 1135"/>
              <a:gd name="T39" fmla="*/ 326 h 441"/>
              <a:gd name="T40" fmla="*/ 423 w 1135"/>
              <a:gd name="T41" fmla="*/ 117 h 441"/>
              <a:gd name="T42" fmla="*/ 596 w 1135"/>
              <a:gd name="T43" fmla="*/ 101 h 441"/>
              <a:gd name="T44" fmla="*/ 522 w 1135"/>
              <a:gd name="T45" fmla="*/ 133 h 441"/>
              <a:gd name="T46" fmla="*/ 506 w 1135"/>
              <a:gd name="T47" fmla="*/ 107 h 441"/>
              <a:gd name="T48" fmla="*/ 477 w 1135"/>
              <a:gd name="T49" fmla="*/ 117 h 441"/>
              <a:gd name="T50" fmla="*/ 486 w 1135"/>
              <a:gd name="T51" fmla="*/ 441 h 441"/>
              <a:gd name="T52" fmla="*/ 538 w 1135"/>
              <a:gd name="T53" fmla="*/ 432 h 441"/>
              <a:gd name="T54" fmla="*/ 596 w 1135"/>
              <a:gd name="T55" fmla="*/ 332 h 441"/>
              <a:gd name="T56" fmla="*/ 596 w 1135"/>
              <a:gd name="T57" fmla="*/ 101 h 441"/>
              <a:gd name="T58" fmla="*/ 538 w 1135"/>
              <a:gd name="T59" fmla="*/ 265 h 441"/>
              <a:gd name="T60" fmla="*/ 584 w 1135"/>
              <a:gd name="T61" fmla="*/ 155 h 441"/>
              <a:gd name="T62" fmla="*/ 584 w 1135"/>
              <a:gd name="T63" fmla="*/ 277 h 441"/>
              <a:gd name="T64" fmla="*/ 792 w 1135"/>
              <a:gd name="T65" fmla="*/ 133 h 441"/>
              <a:gd name="T66" fmla="*/ 776 w 1135"/>
              <a:gd name="T67" fmla="*/ 107 h 441"/>
              <a:gd name="T68" fmla="*/ 747 w 1135"/>
              <a:gd name="T69" fmla="*/ 117 h 441"/>
              <a:gd name="T70" fmla="*/ 757 w 1135"/>
              <a:gd name="T71" fmla="*/ 326 h 441"/>
              <a:gd name="T72" fmla="*/ 808 w 1135"/>
              <a:gd name="T73" fmla="*/ 316 h 441"/>
              <a:gd name="T74" fmla="*/ 870 w 1135"/>
              <a:gd name="T75" fmla="*/ 159 h 441"/>
              <a:gd name="T76" fmla="*/ 897 w 1135"/>
              <a:gd name="T77" fmla="*/ 122 h 441"/>
              <a:gd name="T78" fmla="*/ 401 w 1135"/>
              <a:gd name="T79" fmla="*/ 4 h 441"/>
              <a:gd name="T80" fmla="*/ 383 w 1135"/>
              <a:gd name="T81" fmla="*/ 70 h 441"/>
              <a:gd name="T82" fmla="*/ 401 w 1135"/>
              <a:gd name="T83" fmla="*/ 4 h 4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135" h="441">
                <a:moveTo>
                  <a:pt x="1022" y="101"/>
                </a:moveTo>
                <a:cubicBezTo>
                  <a:pt x="960" y="101"/>
                  <a:pt x="910" y="152"/>
                  <a:pt x="910" y="216"/>
                </a:cubicBezTo>
                <a:cubicBezTo>
                  <a:pt x="910" y="280"/>
                  <a:pt x="960" y="332"/>
                  <a:pt x="1022" y="332"/>
                </a:cubicBezTo>
                <a:cubicBezTo>
                  <a:pt x="1084" y="332"/>
                  <a:pt x="1135" y="280"/>
                  <a:pt x="1135" y="216"/>
                </a:cubicBezTo>
                <a:cubicBezTo>
                  <a:pt x="1135" y="152"/>
                  <a:pt x="1084" y="101"/>
                  <a:pt x="1022" y="101"/>
                </a:cubicBezTo>
                <a:close/>
                <a:moveTo>
                  <a:pt x="1022" y="277"/>
                </a:moveTo>
                <a:cubicBezTo>
                  <a:pt x="990" y="277"/>
                  <a:pt x="964" y="250"/>
                  <a:pt x="964" y="216"/>
                </a:cubicBezTo>
                <a:cubicBezTo>
                  <a:pt x="964" y="183"/>
                  <a:pt x="990" y="155"/>
                  <a:pt x="1022" y="155"/>
                </a:cubicBezTo>
                <a:cubicBezTo>
                  <a:pt x="1054" y="155"/>
                  <a:pt x="1080" y="183"/>
                  <a:pt x="1080" y="216"/>
                </a:cubicBezTo>
                <a:cubicBezTo>
                  <a:pt x="1080" y="250"/>
                  <a:pt x="1054" y="277"/>
                  <a:pt x="1022" y="277"/>
                </a:cubicBezTo>
                <a:close/>
                <a:moveTo>
                  <a:pt x="316" y="107"/>
                </a:moveTo>
                <a:cubicBezTo>
                  <a:pt x="275" y="107"/>
                  <a:pt x="275" y="107"/>
                  <a:pt x="275" y="107"/>
                </a:cubicBezTo>
                <a:cubicBezTo>
                  <a:pt x="271" y="107"/>
                  <a:pt x="268" y="110"/>
                  <a:pt x="266" y="113"/>
                </a:cubicBezTo>
                <a:cubicBezTo>
                  <a:pt x="232" y="219"/>
                  <a:pt x="232" y="219"/>
                  <a:pt x="232" y="219"/>
                </a:cubicBezTo>
                <a:cubicBezTo>
                  <a:pt x="174" y="106"/>
                  <a:pt x="174" y="106"/>
                  <a:pt x="174" y="106"/>
                </a:cubicBezTo>
                <a:cubicBezTo>
                  <a:pt x="172" y="103"/>
                  <a:pt x="168" y="101"/>
                  <a:pt x="164" y="101"/>
                </a:cubicBezTo>
                <a:cubicBezTo>
                  <a:pt x="160" y="101"/>
                  <a:pt x="160" y="101"/>
                  <a:pt x="160" y="101"/>
                </a:cubicBezTo>
                <a:cubicBezTo>
                  <a:pt x="156" y="101"/>
                  <a:pt x="152" y="103"/>
                  <a:pt x="151" y="106"/>
                </a:cubicBezTo>
                <a:cubicBezTo>
                  <a:pt x="92" y="219"/>
                  <a:pt x="92" y="219"/>
                  <a:pt x="92" y="219"/>
                </a:cubicBezTo>
                <a:cubicBezTo>
                  <a:pt x="58" y="113"/>
                  <a:pt x="58" y="113"/>
                  <a:pt x="58" y="113"/>
                </a:cubicBezTo>
                <a:cubicBezTo>
                  <a:pt x="57" y="110"/>
                  <a:pt x="53" y="107"/>
                  <a:pt x="49" y="107"/>
                </a:cubicBezTo>
                <a:cubicBezTo>
                  <a:pt x="8" y="107"/>
                  <a:pt x="8" y="107"/>
                  <a:pt x="8" y="107"/>
                </a:cubicBezTo>
                <a:cubicBezTo>
                  <a:pt x="3" y="107"/>
                  <a:pt x="0" y="111"/>
                  <a:pt x="1" y="116"/>
                </a:cubicBezTo>
                <a:cubicBezTo>
                  <a:pt x="69" y="326"/>
                  <a:pt x="69" y="326"/>
                  <a:pt x="69" y="326"/>
                </a:cubicBezTo>
                <a:cubicBezTo>
                  <a:pt x="70" y="329"/>
                  <a:pt x="74" y="332"/>
                  <a:pt x="77" y="332"/>
                </a:cubicBezTo>
                <a:cubicBezTo>
                  <a:pt x="83" y="332"/>
                  <a:pt x="83" y="332"/>
                  <a:pt x="83" y="332"/>
                </a:cubicBezTo>
                <a:cubicBezTo>
                  <a:pt x="87" y="332"/>
                  <a:pt x="91" y="329"/>
                  <a:pt x="93" y="326"/>
                </a:cubicBezTo>
                <a:cubicBezTo>
                  <a:pt x="162" y="193"/>
                  <a:pt x="162" y="193"/>
                  <a:pt x="162" y="193"/>
                </a:cubicBezTo>
                <a:cubicBezTo>
                  <a:pt x="231" y="326"/>
                  <a:pt x="231" y="326"/>
                  <a:pt x="231" y="326"/>
                </a:cubicBezTo>
                <a:cubicBezTo>
                  <a:pt x="233" y="329"/>
                  <a:pt x="237" y="332"/>
                  <a:pt x="241" y="332"/>
                </a:cubicBezTo>
                <a:cubicBezTo>
                  <a:pt x="247" y="332"/>
                  <a:pt x="247" y="332"/>
                  <a:pt x="247" y="332"/>
                </a:cubicBezTo>
                <a:cubicBezTo>
                  <a:pt x="250" y="332"/>
                  <a:pt x="254" y="329"/>
                  <a:pt x="255" y="326"/>
                </a:cubicBezTo>
                <a:cubicBezTo>
                  <a:pt x="323" y="116"/>
                  <a:pt x="323" y="116"/>
                  <a:pt x="323" y="116"/>
                </a:cubicBezTo>
                <a:cubicBezTo>
                  <a:pt x="325" y="111"/>
                  <a:pt x="322" y="107"/>
                  <a:pt x="316" y="107"/>
                </a:cubicBezTo>
                <a:close/>
                <a:moveTo>
                  <a:pt x="413" y="107"/>
                </a:moveTo>
                <a:cubicBezTo>
                  <a:pt x="371" y="107"/>
                  <a:pt x="371" y="107"/>
                  <a:pt x="371" y="107"/>
                </a:cubicBezTo>
                <a:cubicBezTo>
                  <a:pt x="366" y="107"/>
                  <a:pt x="362" y="111"/>
                  <a:pt x="362" y="117"/>
                </a:cubicBezTo>
                <a:cubicBezTo>
                  <a:pt x="362" y="316"/>
                  <a:pt x="362" y="316"/>
                  <a:pt x="362" y="316"/>
                </a:cubicBezTo>
                <a:cubicBezTo>
                  <a:pt x="362" y="321"/>
                  <a:pt x="366" y="326"/>
                  <a:pt x="371" y="326"/>
                </a:cubicBezTo>
                <a:cubicBezTo>
                  <a:pt x="413" y="326"/>
                  <a:pt x="413" y="326"/>
                  <a:pt x="413" y="326"/>
                </a:cubicBezTo>
                <a:cubicBezTo>
                  <a:pt x="418" y="326"/>
                  <a:pt x="423" y="321"/>
                  <a:pt x="423" y="316"/>
                </a:cubicBezTo>
                <a:cubicBezTo>
                  <a:pt x="423" y="117"/>
                  <a:pt x="423" y="117"/>
                  <a:pt x="423" y="117"/>
                </a:cubicBezTo>
                <a:cubicBezTo>
                  <a:pt x="423" y="111"/>
                  <a:pt x="418" y="107"/>
                  <a:pt x="413" y="107"/>
                </a:cubicBezTo>
                <a:close/>
                <a:moveTo>
                  <a:pt x="596" y="101"/>
                </a:moveTo>
                <a:cubicBezTo>
                  <a:pt x="567" y="101"/>
                  <a:pt x="541" y="113"/>
                  <a:pt x="522" y="133"/>
                </a:cubicBezTo>
                <a:cubicBezTo>
                  <a:pt x="522" y="133"/>
                  <a:pt x="522" y="133"/>
                  <a:pt x="522" y="133"/>
                </a:cubicBezTo>
                <a:cubicBezTo>
                  <a:pt x="514" y="113"/>
                  <a:pt x="514" y="113"/>
                  <a:pt x="514" y="113"/>
                </a:cubicBezTo>
                <a:cubicBezTo>
                  <a:pt x="513" y="110"/>
                  <a:pt x="509" y="107"/>
                  <a:pt x="506" y="107"/>
                </a:cubicBezTo>
                <a:cubicBezTo>
                  <a:pt x="486" y="107"/>
                  <a:pt x="486" y="107"/>
                  <a:pt x="486" y="107"/>
                </a:cubicBezTo>
                <a:cubicBezTo>
                  <a:pt x="481" y="107"/>
                  <a:pt x="477" y="111"/>
                  <a:pt x="477" y="117"/>
                </a:cubicBezTo>
                <a:cubicBezTo>
                  <a:pt x="477" y="432"/>
                  <a:pt x="477" y="432"/>
                  <a:pt x="477" y="432"/>
                </a:cubicBezTo>
                <a:cubicBezTo>
                  <a:pt x="477" y="437"/>
                  <a:pt x="481" y="441"/>
                  <a:pt x="486" y="441"/>
                </a:cubicBezTo>
                <a:cubicBezTo>
                  <a:pt x="528" y="441"/>
                  <a:pt x="528" y="441"/>
                  <a:pt x="528" y="441"/>
                </a:cubicBezTo>
                <a:cubicBezTo>
                  <a:pt x="533" y="441"/>
                  <a:pt x="538" y="437"/>
                  <a:pt x="538" y="432"/>
                </a:cubicBezTo>
                <a:cubicBezTo>
                  <a:pt x="538" y="322"/>
                  <a:pt x="538" y="322"/>
                  <a:pt x="538" y="322"/>
                </a:cubicBezTo>
                <a:cubicBezTo>
                  <a:pt x="555" y="328"/>
                  <a:pt x="575" y="332"/>
                  <a:pt x="596" y="332"/>
                </a:cubicBezTo>
                <a:cubicBezTo>
                  <a:pt x="654" y="332"/>
                  <a:pt x="702" y="280"/>
                  <a:pt x="702" y="216"/>
                </a:cubicBezTo>
                <a:cubicBezTo>
                  <a:pt x="702" y="152"/>
                  <a:pt x="654" y="101"/>
                  <a:pt x="596" y="101"/>
                </a:cubicBezTo>
                <a:close/>
                <a:moveTo>
                  <a:pt x="584" y="277"/>
                </a:moveTo>
                <a:cubicBezTo>
                  <a:pt x="567" y="277"/>
                  <a:pt x="551" y="273"/>
                  <a:pt x="538" y="265"/>
                </a:cubicBezTo>
                <a:cubicBezTo>
                  <a:pt x="538" y="182"/>
                  <a:pt x="538" y="182"/>
                  <a:pt x="538" y="182"/>
                </a:cubicBezTo>
                <a:cubicBezTo>
                  <a:pt x="548" y="166"/>
                  <a:pt x="565" y="155"/>
                  <a:pt x="584" y="155"/>
                </a:cubicBezTo>
                <a:cubicBezTo>
                  <a:pt x="615" y="155"/>
                  <a:pt x="640" y="183"/>
                  <a:pt x="640" y="216"/>
                </a:cubicBezTo>
                <a:cubicBezTo>
                  <a:pt x="640" y="250"/>
                  <a:pt x="615" y="277"/>
                  <a:pt x="584" y="277"/>
                </a:cubicBezTo>
                <a:close/>
                <a:moveTo>
                  <a:pt x="856" y="101"/>
                </a:moveTo>
                <a:cubicBezTo>
                  <a:pt x="816" y="101"/>
                  <a:pt x="792" y="133"/>
                  <a:pt x="792" y="133"/>
                </a:cubicBezTo>
                <a:cubicBezTo>
                  <a:pt x="785" y="113"/>
                  <a:pt x="785" y="113"/>
                  <a:pt x="785" y="113"/>
                </a:cubicBezTo>
                <a:cubicBezTo>
                  <a:pt x="784" y="110"/>
                  <a:pt x="780" y="107"/>
                  <a:pt x="776" y="107"/>
                </a:cubicBezTo>
                <a:cubicBezTo>
                  <a:pt x="757" y="107"/>
                  <a:pt x="757" y="107"/>
                  <a:pt x="757" y="107"/>
                </a:cubicBezTo>
                <a:cubicBezTo>
                  <a:pt x="752" y="107"/>
                  <a:pt x="747" y="111"/>
                  <a:pt x="747" y="117"/>
                </a:cubicBezTo>
                <a:cubicBezTo>
                  <a:pt x="747" y="316"/>
                  <a:pt x="747" y="316"/>
                  <a:pt x="747" y="316"/>
                </a:cubicBezTo>
                <a:cubicBezTo>
                  <a:pt x="747" y="321"/>
                  <a:pt x="752" y="326"/>
                  <a:pt x="757" y="326"/>
                </a:cubicBezTo>
                <a:cubicBezTo>
                  <a:pt x="799" y="326"/>
                  <a:pt x="799" y="326"/>
                  <a:pt x="799" y="326"/>
                </a:cubicBezTo>
                <a:cubicBezTo>
                  <a:pt x="804" y="326"/>
                  <a:pt x="808" y="321"/>
                  <a:pt x="808" y="316"/>
                </a:cubicBezTo>
                <a:cubicBezTo>
                  <a:pt x="808" y="176"/>
                  <a:pt x="808" y="176"/>
                  <a:pt x="808" y="176"/>
                </a:cubicBezTo>
                <a:cubicBezTo>
                  <a:pt x="833" y="147"/>
                  <a:pt x="864" y="157"/>
                  <a:pt x="870" y="159"/>
                </a:cubicBezTo>
                <a:cubicBezTo>
                  <a:pt x="876" y="162"/>
                  <a:pt x="881" y="159"/>
                  <a:pt x="883" y="155"/>
                </a:cubicBezTo>
                <a:cubicBezTo>
                  <a:pt x="885" y="150"/>
                  <a:pt x="894" y="130"/>
                  <a:pt x="897" y="122"/>
                </a:cubicBezTo>
                <a:cubicBezTo>
                  <a:pt x="901" y="114"/>
                  <a:pt x="896" y="101"/>
                  <a:pt x="856" y="101"/>
                </a:cubicBezTo>
                <a:close/>
                <a:moveTo>
                  <a:pt x="401" y="4"/>
                </a:moveTo>
                <a:cubicBezTo>
                  <a:pt x="383" y="0"/>
                  <a:pt x="364" y="10"/>
                  <a:pt x="360" y="28"/>
                </a:cubicBezTo>
                <a:cubicBezTo>
                  <a:pt x="355" y="46"/>
                  <a:pt x="365" y="65"/>
                  <a:pt x="383" y="70"/>
                </a:cubicBezTo>
                <a:cubicBezTo>
                  <a:pt x="401" y="74"/>
                  <a:pt x="420" y="64"/>
                  <a:pt x="425" y="46"/>
                </a:cubicBezTo>
                <a:cubicBezTo>
                  <a:pt x="430" y="28"/>
                  <a:pt x="419" y="9"/>
                  <a:pt x="401" y="4"/>
                </a:cubicBezTo>
                <a:close/>
              </a:path>
            </a:pathLst>
          </a:custGeom>
          <a:solidFill>
            <a:srgbClr val="34195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0" name="TextBox 59">
            <a:extLst/>
          </p:cNvPr>
          <p:cNvSpPr txBox="1"/>
          <p:nvPr userDrawn="1"/>
        </p:nvSpPr>
        <p:spPr>
          <a:xfrm>
            <a:off x="8264669" y="4933519"/>
            <a:ext cx="613587" cy="109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confidential</a:t>
            </a:r>
          </a:p>
        </p:txBody>
      </p:sp>
      <p:sp>
        <p:nvSpPr>
          <p:cNvPr id="61" name="Shape 257"/>
          <p:cNvSpPr txBox="1">
            <a:spLocks/>
          </p:cNvSpPr>
          <p:nvPr userDrawn="1"/>
        </p:nvSpPr>
        <p:spPr>
          <a:xfrm>
            <a:off x="8869969" y="4930742"/>
            <a:ext cx="259712" cy="194925"/>
          </a:xfrm>
          <a:prstGeom prst="rect">
            <a:avLst/>
          </a:prstGeom>
          <a:noFill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vert="horz" lIns="0" tIns="45720" rIns="0" bIns="45720" rtlCol="0" anchor="ctr"/>
          <a:lstStyle>
            <a:defPPr>
              <a:defRPr lang="en-US"/>
            </a:defPPr>
            <a:lvl1pPr algn="ctr">
              <a:defRPr sz="600" b="0" u="none">
                <a:solidFill>
                  <a:schemeClr val="accent2"/>
                </a:solidFill>
                <a:latin typeface="Arial" pitchFamily="34" charset="0"/>
                <a:cs typeface="Arial" pitchFamily="34" charset="0"/>
              </a:defRPr>
            </a:lvl1pPr>
            <a:lvl2pPr marL="0" marR="0" indent="228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lvl="0"/>
            <a:fld id="{86CB4B4D-7CA3-9044-876B-883B54F8677D}" type="slidenum">
              <a:rPr lang="en-GB" noProof="0" smtClean="0"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pPr lvl="0"/>
              <a:t>‹#›</a:t>
            </a:fld>
            <a:endParaRPr lang="en-GB" noProof="0" dirty="0"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45" name="Group 44"/>
          <p:cNvGrpSpPr/>
          <p:nvPr userDrawn="1"/>
        </p:nvGrpSpPr>
        <p:grpSpPr>
          <a:xfrm>
            <a:off x="71948" y="4978614"/>
            <a:ext cx="503788" cy="94721"/>
            <a:chOff x="6014087" y="4646472"/>
            <a:chExt cx="503788" cy="94721"/>
          </a:xfrm>
        </p:grpSpPr>
        <p:sp>
          <p:nvSpPr>
            <p:cNvPr id="46" name="Oval 45">
              <a:extLst/>
            </p:cNvPr>
            <p:cNvSpPr>
              <a:spLocks noChangeArrowheads="1"/>
            </p:cNvSpPr>
            <p:nvPr/>
          </p:nvSpPr>
          <p:spPr bwMode="auto">
            <a:xfrm flipH="1">
              <a:off x="6423171" y="4646472"/>
              <a:ext cx="94704" cy="9472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r>
                <a:rPr lang="en-US" dirty="0"/>
                <a:t> </a:t>
              </a:r>
            </a:p>
          </p:txBody>
        </p:sp>
        <p:sp>
          <p:nvSpPr>
            <p:cNvPr id="53" name="Oval 52">
              <a:extLst/>
            </p:cNvPr>
            <p:cNvSpPr>
              <a:spLocks noChangeArrowheads="1"/>
            </p:cNvSpPr>
            <p:nvPr/>
          </p:nvSpPr>
          <p:spPr bwMode="auto">
            <a:xfrm flipH="1">
              <a:off x="6320900" y="4646472"/>
              <a:ext cx="94704" cy="9472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Oval 53">
              <a:extLst/>
            </p:cNvPr>
            <p:cNvSpPr>
              <a:spLocks noChangeArrowheads="1"/>
            </p:cNvSpPr>
            <p:nvPr/>
          </p:nvSpPr>
          <p:spPr bwMode="auto">
            <a:xfrm flipH="1">
              <a:off x="6218629" y="4646472"/>
              <a:ext cx="94704" cy="94721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Oval 54">
              <a:extLst/>
            </p:cNvPr>
            <p:cNvSpPr>
              <a:spLocks noChangeArrowheads="1"/>
            </p:cNvSpPr>
            <p:nvPr/>
          </p:nvSpPr>
          <p:spPr bwMode="auto">
            <a:xfrm flipH="1">
              <a:off x="6116358" y="4646472"/>
              <a:ext cx="94704" cy="9472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Oval 55">
              <a:extLst/>
            </p:cNvPr>
            <p:cNvSpPr>
              <a:spLocks noChangeArrowheads="1"/>
            </p:cNvSpPr>
            <p:nvPr/>
          </p:nvSpPr>
          <p:spPr bwMode="auto">
            <a:xfrm flipH="1">
              <a:off x="6014087" y="4646472"/>
              <a:ext cx="94704" cy="94721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="" xmlns:p14="http://schemas.microsoft.com/office/powerpoint/2010/main" val="169530177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orient="horz" pos="1620">
          <p15:clr>
            <a:srgbClr val="FBAE40"/>
          </p15:clr>
        </p15:guide>
        <p15:guide id="2" pos="168" userDrawn="1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tru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1"/>
          <p:cNvSpPr>
            <a:spLocks noGrp="1"/>
          </p:cNvSpPr>
          <p:nvPr>
            <p:ph type="ctrTitle" hasCustomPrompt="1"/>
          </p:nvPr>
        </p:nvSpPr>
        <p:spPr>
          <a:xfrm>
            <a:off x="271416" y="254000"/>
            <a:ext cx="5245100" cy="558800"/>
          </a:xfrm>
          <a:prstGeom prst="rect">
            <a:avLst/>
          </a:prstGeom>
          <a:noFill/>
        </p:spPr>
        <p:txBody>
          <a:bodyPr wrap="square" lIns="0" rtlCol="0" anchor="t" anchorCtr="0">
            <a:noAutofit/>
          </a:bodyPr>
          <a:lstStyle>
            <a:lvl1pPr marL="0" algn="l">
              <a:lnSpc>
                <a:spcPct val="98000"/>
              </a:lnSpc>
              <a:tabLst>
                <a:tab pos="457200" algn="l"/>
              </a:tabLst>
              <a:defRPr lang="en-US" sz="2600" u="sng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lvl="0" algn="l"/>
            <a:r>
              <a:rPr lang="en-US" dirty="0"/>
              <a:t>Team structure</a:t>
            </a:r>
          </a:p>
        </p:txBody>
      </p:sp>
      <p:sp>
        <p:nvSpPr>
          <p:cNvPr id="21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382322" y="1077588"/>
            <a:ext cx="838200" cy="838200"/>
          </a:xfrm>
          <a:prstGeom prst="ellipse">
            <a:avLst/>
          </a:prstGeom>
          <a:noFill/>
        </p:spPr>
        <p:txBody>
          <a:bodyPr anchor="t">
            <a:noAutofit/>
          </a:bodyPr>
          <a:lstStyle>
            <a:lvl1pPr marL="0" indent="0" algn="ctr">
              <a:buNone/>
              <a:defRPr sz="8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image</a:t>
            </a:r>
            <a:endParaRPr lang="en-IN" dirty="0"/>
          </a:p>
        </p:txBody>
      </p:sp>
      <p:sp>
        <p:nvSpPr>
          <p:cNvPr id="30" name="Pladsholder til tekst 62"/>
          <p:cNvSpPr>
            <a:spLocks noGrp="1"/>
          </p:cNvSpPr>
          <p:nvPr>
            <p:ph type="body" sz="quarter" idx="30" hasCustomPrompt="1"/>
          </p:nvPr>
        </p:nvSpPr>
        <p:spPr>
          <a:xfrm>
            <a:off x="382322" y="1937202"/>
            <a:ext cx="1727200" cy="230657"/>
          </a:xfrm>
        </p:spPr>
        <p:txBody>
          <a:bodyPr/>
          <a:lstStyle>
            <a:lvl1pPr marL="0" indent="0" algn="l">
              <a:buNone/>
              <a:defRPr sz="105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Name</a:t>
            </a:r>
          </a:p>
        </p:txBody>
      </p:sp>
      <p:sp>
        <p:nvSpPr>
          <p:cNvPr id="31" name="Pladsholder til tekst 63"/>
          <p:cNvSpPr>
            <a:spLocks noGrp="1"/>
          </p:cNvSpPr>
          <p:nvPr>
            <p:ph type="body" sz="quarter" idx="31" hasCustomPrompt="1"/>
          </p:nvPr>
        </p:nvSpPr>
        <p:spPr>
          <a:xfrm>
            <a:off x="382322" y="2188787"/>
            <a:ext cx="1727200" cy="218100"/>
          </a:xfrm>
        </p:spPr>
        <p:txBody>
          <a:bodyPr/>
          <a:lstStyle>
            <a:lvl1pPr marL="0" indent="0" algn="l">
              <a:buNone/>
              <a:defRPr sz="90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Designation</a:t>
            </a:r>
          </a:p>
        </p:txBody>
      </p:sp>
      <p:sp>
        <p:nvSpPr>
          <p:cNvPr id="33" name="Picture Placeholder 9"/>
          <p:cNvSpPr>
            <a:spLocks noGrp="1"/>
          </p:cNvSpPr>
          <p:nvPr>
            <p:ph type="pic" sz="quarter" idx="33" hasCustomPrompt="1"/>
          </p:nvPr>
        </p:nvSpPr>
        <p:spPr>
          <a:xfrm>
            <a:off x="2605492" y="1077588"/>
            <a:ext cx="838200" cy="838200"/>
          </a:xfrm>
          <a:prstGeom prst="ellipse">
            <a:avLst/>
          </a:prstGeom>
          <a:noFill/>
        </p:spPr>
        <p:txBody>
          <a:bodyPr anchor="t">
            <a:noAutofit/>
          </a:bodyPr>
          <a:lstStyle>
            <a:lvl1pPr marL="0" indent="0" algn="ctr">
              <a:buNone/>
              <a:defRPr sz="8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image</a:t>
            </a:r>
            <a:endParaRPr lang="en-IN" dirty="0"/>
          </a:p>
        </p:txBody>
      </p:sp>
      <p:sp>
        <p:nvSpPr>
          <p:cNvPr id="34" name="Pladsholder til tekst 62"/>
          <p:cNvSpPr>
            <a:spLocks noGrp="1"/>
          </p:cNvSpPr>
          <p:nvPr>
            <p:ph type="body" sz="quarter" idx="34" hasCustomPrompt="1"/>
          </p:nvPr>
        </p:nvSpPr>
        <p:spPr>
          <a:xfrm>
            <a:off x="2605492" y="1937202"/>
            <a:ext cx="1727200" cy="230657"/>
          </a:xfrm>
        </p:spPr>
        <p:txBody>
          <a:bodyPr/>
          <a:lstStyle>
            <a:lvl1pPr marL="0" indent="0" algn="l">
              <a:buNone/>
              <a:defRPr sz="105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Name</a:t>
            </a:r>
          </a:p>
        </p:txBody>
      </p:sp>
      <p:sp>
        <p:nvSpPr>
          <p:cNvPr id="35" name="Pladsholder til tekst 63"/>
          <p:cNvSpPr>
            <a:spLocks noGrp="1"/>
          </p:cNvSpPr>
          <p:nvPr>
            <p:ph type="body" sz="quarter" idx="35" hasCustomPrompt="1"/>
          </p:nvPr>
        </p:nvSpPr>
        <p:spPr>
          <a:xfrm>
            <a:off x="2605492" y="2188787"/>
            <a:ext cx="1727200" cy="218100"/>
          </a:xfrm>
        </p:spPr>
        <p:txBody>
          <a:bodyPr/>
          <a:lstStyle>
            <a:lvl1pPr marL="0" indent="0" algn="l">
              <a:buNone/>
              <a:defRPr sz="90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Designation</a:t>
            </a:r>
          </a:p>
        </p:txBody>
      </p:sp>
      <p:sp>
        <p:nvSpPr>
          <p:cNvPr id="37" name="Picture Placeholder 9"/>
          <p:cNvSpPr>
            <a:spLocks noGrp="1"/>
          </p:cNvSpPr>
          <p:nvPr>
            <p:ph type="pic" sz="quarter" idx="37" hasCustomPrompt="1"/>
          </p:nvPr>
        </p:nvSpPr>
        <p:spPr>
          <a:xfrm>
            <a:off x="4828662" y="1077588"/>
            <a:ext cx="838200" cy="838200"/>
          </a:xfrm>
          <a:prstGeom prst="ellipse">
            <a:avLst/>
          </a:prstGeom>
          <a:noFill/>
        </p:spPr>
        <p:txBody>
          <a:bodyPr anchor="t">
            <a:noAutofit/>
          </a:bodyPr>
          <a:lstStyle>
            <a:lvl1pPr marL="0" indent="0" algn="ctr">
              <a:buNone/>
              <a:defRPr sz="8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image</a:t>
            </a:r>
            <a:endParaRPr lang="en-IN" dirty="0"/>
          </a:p>
        </p:txBody>
      </p:sp>
      <p:sp>
        <p:nvSpPr>
          <p:cNvPr id="38" name="Pladsholder til tekst 62"/>
          <p:cNvSpPr>
            <a:spLocks noGrp="1"/>
          </p:cNvSpPr>
          <p:nvPr>
            <p:ph type="body" sz="quarter" idx="38" hasCustomPrompt="1"/>
          </p:nvPr>
        </p:nvSpPr>
        <p:spPr>
          <a:xfrm>
            <a:off x="4828662" y="1937202"/>
            <a:ext cx="1727200" cy="230657"/>
          </a:xfrm>
        </p:spPr>
        <p:txBody>
          <a:bodyPr/>
          <a:lstStyle>
            <a:lvl1pPr marL="0" indent="0" algn="l">
              <a:buNone/>
              <a:defRPr sz="105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Name</a:t>
            </a:r>
          </a:p>
        </p:txBody>
      </p:sp>
      <p:sp>
        <p:nvSpPr>
          <p:cNvPr id="39" name="Pladsholder til tekst 63"/>
          <p:cNvSpPr>
            <a:spLocks noGrp="1"/>
          </p:cNvSpPr>
          <p:nvPr>
            <p:ph type="body" sz="quarter" idx="39" hasCustomPrompt="1"/>
          </p:nvPr>
        </p:nvSpPr>
        <p:spPr>
          <a:xfrm>
            <a:off x="4828662" y="2188787"/>
            <a:ext cx="1727200" cy="218100"/>
          </a:xfrm>
        </p:spPr>
        <p:txBody>
          <a:bodyPr/>
          <a:lstStyle>
            <a:lvl1pPr marL="0" indent="0" algn="l">
              <a:buNone/>
              <a:defRPr sz="90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Designation</a:t>
            </a:r>
          </a:p>
        </p:txBody>
      </p:sp>
      <p:sp>
        <p:nvSpPr>
          <p:cNvPr id="41" name="Picture Placeholder 9"/>
          <p:cNvSpPr>
            <a:spLocks noGrp="1"/>
          </p:cNvSpPr>
          <p:nvPr>
            <p:ph type="pic" sz="quarter" idx="41" hasCustomPrompt="1"/>
          </p:nvPr>
        </p:nvSpPr>
        <p:spPr>
          <a:xfrm>
            <a:off x="7051832" y="1077588"/>
            <a:ext cx="838200" cy="838200"/>
          </a:xfrm>
          <a:prstGeom prst="ellipse">
            <a:avLst/>
          </a:prstGeom>
          <a:noFill/>
        </p:spPr>
        <p:txBody>
          <a:bodyPr anchor="t">
            <a:noAutofit/>
          </a:bodyPr>
          <a:lstStyle>
            <a:lvl1pPr marL="0" indent="0" algn="ctr">
              <a:buNone/>
              <a:defRPr sz="8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image</a:t>
            </a:r>
            <a:endParaRPr lang="en-IN" dirty="0"/>
          </a:p>
        </p:txBody>
      </p:sp>
      <p:sp>
        <p:nvSpPr>
          <p:cNvPr id="42" name="Pladsholder til tekst 62"/>
          <p:cNvSpPr>
            <a:spLocks noGrp="1"/>
          </p:cNvSpPr>
          <p:nvPr>
            <p:ph type="body" sz="quarter" idx="42" hasCustomPrompt="1"/>
          </p:nvPr>
        </p:nvSpPr>
        <p:spPr>
          <a:xfrm>
            <a:off x="7051832" y="1937202"/>
            <a:ext cx="1727200" cy="230657"/>
          </a:xfrm>
        </p:spPr>
        <p:txBody>
          <a:bodyPr/>
          <a:lstStyle>
            <a:lvl1pPr marL="0" indent="0" algn="l">
              <a:buNone/>
              <a:defRPr sz="105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Name</a:t>
            </a:r>
          </a:p>
          <a:p>
            <a:endParaRPr lang="en-GB" dirty="0"/>
          </a:p>
        </p:txBody>
      </p:sp>
      <p:sp>
        <p:nvSpPr>
          <p:cNvPr id="43" name="Pladsholder til tekst 63"/>
          <p:cNvSpPr>
            <a:spLocks noGrp="1"/>
          </p:cNvSpPr>
          <p:nvPr>
            <p:ph type="body" sz="quarter" idx="43" hasCustomPrompt="1"/>
          </p:nvPr>
        </p:nvSpPr>
        <p:spPr>
          <a:xfrm>
            <a:off x="7051832" y="2188787"/>
            <a:ext cx="1727200" cy="218100"/>
          </a:xfrm>
        </p:spPr>
        <p:txBody>
          <a:bodyPr/>
          <a:lstStyle>
            <a:lvl1pPr marL="0" indent="0" algn="l">
              <a:buNone/>
              <a:defRPr sz="90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Designation</a:t>
            </a:r>
          </a:p>
        </p:txBody>
      </p:sp>
      <p:sp>
        <p:nvSpPr>
          <p:cNvPr id="62" name="Picture Placeholder 9"/>
          <p:cNvSpPr>
            <a:spLocks noGrp="1"/>
          </p:cNvSpPr>
          <p:nvPr>
            <p:ph type="pic" sz="quarter" idx="45" hasCustomPrompt="1"/>
          </p:nvPr>
        </p:nvSpPr>
        <p:spPr>
          <a:xfrm>
            <a:off x="382322" y="3022502"/>
            <a:ext cx="838200" cy="838200"/>
          </a:xfrm>
          <a:prstGeom prst="ellipse">
            <a:avLst/>
          </a:prstGeom>
          <a:noFill/>
        </p:spPr>
        <p:txBody>
          <a:bodyPr anchor="t">
            <a:noAutofit/>
          </a:bodyPr>
          <a:lstStyle>
            <a:lvl1pPr marL="0" indent="0" algn="ctr">
              <a:buNone/>
              <a:defRPr sz="8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image</a:t>
            </a:r>
            <a:endParaRPr lang="en-IN" dirty="0"/>
          </a:p>
        </p:txBody>
      </p:sp>
      <p:sp>
        <p:nvSpPr>
          <p:cNvPr id="63" name="Pladsholder til tekst 62"/>
          <p:cNvSpPr>
            <a:spLocks noGrp="1"/>
          </p:cNvSpPr>
          <p:nvPr>
            <p:ph type="body" sz="quarter" idx="46" hasCustomPrompt="1"/>
          </p:nvPr>
        </p:nvSpPr>
        <p:spPr>
          <a:xfrm>
            <a:off x="382322" y="3882116"/>
            <a:ext cx="1727200" cy="230657"/>
          </a:xfrm>
        </p:spPr>
        <p:txBody>
          <a:bodyPr/>
          <a:lstStyle>
            <a:lvl1pPr marL="0" indent="0" algn="l">
              <a:buNone/>
              <a:defRPr sz="105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Name</a:t>
            </a:r>
          </a:p>
          <a:p>
            <a:endParaRPr lang="en-GB" dirty="0"/>
          </a:p>
        </p:txBody>
      </p:sp>
      <p:sp>
        <p:nvSpPr>
          <p:cNvPr id="64" name="Pladsholder til tekst 63"/>
          <p:cNvSpPr>
            <a:spLocks noGrp="1"/>
          </p:cNvSpPr>
          <p:nvPr>
            <p:ph type="body" sz="quarter" idx="47" hasCustomPrompt="1"/>
          </p:nvPr>
        </p:nvSpPr>
        <p:spPr>
          <a:xfrm>
            <a:off x="382322" y="4133701"/>
            <a:ext cx="1727200" cy="218100"/>
          </a:xfrm>
        </p:spPr>
        <p:txBody>
          <a:bodyPr/>
          <a:lstStyle>
            <a:lvl1pPr marL="0" indent="0" algn="l">
              <a:buNone/>
              <a:defRPr sz="90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Designation</a:t>
            </a:r>
          </a:p>
        </p:txBody>
      </p:sp>
      <p:sp>
        <p:nvSpPr>
          <p:cNvPr id="66" name="Picture Placeholder 9"/>
          <p:cNvSpPr>
            <a:spLocks noGrp="1"/>
          </p:cNvSpPr>
          <p:nvPr>
            <p:ph type="pic" sz="quarter" idx="49" hasCustomPrompt="1"/>
          </p:nvPr>
        </p:nvSpPr>
        <p:spPr>
          <a:xfrm>
            <a:off x="2605492" y="3022502"/>
            <a:ext cx="838200" cy="838200"/>
          </a:xfrm>
          <a:prstGeom prst="ellipse">
            <a:avLst/>
          </a:prstGeom>
          <a:noFill/>
        </p:spPr>
        <p:txBody>
          <a:bodyPr anchor="t">
            <a:noAutofit/>
          </a:bodyPr>
          <a:lstStyle>
            <a:lvl1pPr marL="0" indent="0" algn="ctr">
              <a:buNone/>
              <a:defRPr sz="8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image</a:t>
            </a:r>
            <a:endParaRPr lang="en-IN" dirty="0"/>
          </a:p>
        </p:txBody>
      </p:sp>
      <p:sp>
        <p:nvSpPr>
          <p:cNvPr id="67" name="Pladsholder til tekst 62"/>
          <p:cNvSpPr>
            <a:spLocks noGrp="1"/>
          </p:cNvSpPr>
          <p:nvPr>
            <p:ph type="body" sz="quarter" idx="50" hasCustomPrompt="1"/>
          </p:nvPr>
        </p:nvSpPr>
        <p:spPr>
          <a:xfrm>
            <a:off x="2605492" y="3882116"/>
            <a:ext cx="1727200" cy="230657"/>
          </a:xfrm>
        </p:spPr>
        <p:txBody>
          <a:bodyPr/>
          <a:lstStyle>
            <a:lvl1pPr marL="0" indent="0" algn="l">
              <a:buNone/>
              <a:defRPr sz="105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Name</a:t>
            </a:r>
          </a:p>
        </p:txBody>
      </p:sp>
      <p:sp>
        <p:nvSpPr>
          <p:cNvPr id="68" name="Pladsholder til tekst 63"/>
          <p:cNvSpPr>
            <a:spLocks noGrp="1"/>
          </p:cNvSpPr>
          <p:nvPr>
            <p:ph type="body" sz="quarter" idx="51" hasCustomPrompt="1"/>
          </p:nvPr>
        </p:nvSpPr>
        <p:spPr>
          <a:xfrm>
            <a:off x="2605492" y="4133701"/>
            <a:ext cx="1727200" cy="218100"/>
          </a:xfrm>
        </p:spPr>
        <p:txBody>
          <a:bodyPr/>
          <a:lstStyle>
            <a:lvl1pPr marL="0" indent="0" algn="l">
              <a:buNone/>
              <a:defRPr sz="90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Designation</a:t>
            </a:r>
          </a:p>
        </p:txBody>
      </p:sp>
      <p:sp>
        <p:nvSpPr>
          <p:cNvPr id="70" name="Picture Placeholder 9"/>
          <p:cNvSpPr>
            <a:spLocks noGrp="1"/>
          </p:cNvSpPr>
          <p:nvPr>
            <p:ph type="pic" sz="quarter" idx="53" hasCustomPrompt="1"/>
          </p:nvPr>
        </p:nvSpPr>
        <p:spPr>
          <a:xfrm>
            <a:off x="4828662" y="3022502"/>
            <a:ext cx="838200" cy="838200"/>
          </a:xfrm>
          <a:prstGeom prst="ellipse">
            <a:avLst/>
          </a:prstGeom>
          <a:noFill/>
        </p:spPr>
        <p:txBody>
          <a:bodyPr anchor="t">
            <a:noAutofit/>
          </a:bodyPr>
          <a:lstStyle>
            <a:lvl1pPr marL="0" indent="0" algn="ctr">
              <a:buNone/>
              <a:defRPr sz="8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image</a:t>
            </a:r>
            <a:endParaRPr lang="en-IN" dirty="0"/>
          </a:p>
        </p:txBody>
      </p:sp>
      <p:sp>
        <p:nvSpPr>
          <p:cNvPr id="71" name="Pladsholder til tekst 62"/>
          <p:cNvSpPr>
            <a:spLocks noGrp="1"/>
          </p:cNvSpPr>
          <p:nvPr>
            <p:ph type="body" sz="quarter" idx="54" hasCustomPrompt="1"/>
          </p:nvPr>
        </p:nvSpPr>
        <p:spPr>
          <a:xfrm>
            <a:off x="4828662" y="3882116"/>
            <a:ext cx="1727200" cy="230657"/>
          </a:xfrm>
        </p:spPr>
        <p:txBody>
          <a:bodyPr/>
          <a:lstStyle>
            <a:lvl1pPr marL="0" indent="0" algn="l">
              <a:buNone/>
              <a:defRPr sz="105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Name</a:t>
            </a:r>
          </a:p>
        </p:txBody>
      </p:sp>
      <p:sp>
        <p:nvSpPr>
          <p:cNvPr id="72" name="Pladsholder til tekst 63"/>
          <p:cNvSpPr>
            <a:spLocks noGrp="1"/>
          </p:cNvSpPr>
          <p:nvPr>
            <p:ph type="body" sz="quarter" idx="55" hasCustomPrompt="1"/>
          </p:nvPr>
        </p:nvSpPr>
        <p:spPr>
          <a:xfrm>
            <a:off x="4828662" y="4133701"/>
            <a:ext cx="1727200" cy="218100"/>
          </a:xfrm>
        </p:spPr>
        <p:txBody>
          <a:bodyPr/>
          <a:lstStyle>
            <a:lvl1pPr marL="0" indent="0" algn="l">
              <a:buNone/>
              <a:defRPr sz="90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Designation</a:t>
            </a:r>
          </a:p>
        </p:txBody>
      </p:sp>
      <p:sp>
        <p:nvSpPr>
          <p:cNvPr id="74" name="Picture Placeholder 9"/>
          <p:cNvSpPr>
            <a:spLocks noGrp="1"/>
          </p:cNvSpPr>
          <p:nvPr>
            <p:ph type="pic" sz="quarter" idx="57" hasCustomPrompt="1"/>
          </p:nvPr>
        </p:nvSpPr>
        <p:spPr>
          <a:xfrm>
            <a:off x="7051832" y="3022502"/>
            <a:ext cx="838200" cy="838200"/>
          </a:xfrm>
          <a:prstGeom prst="ellipse">
            <a:avLst/>
          </a:prstGeom>
          <a:noFill/>
        </p:spPr>
        <p:txBody>
          <a:bodyPr anchor="t">
            <a:noAutofit/>
          </a:bodyPr>
          <a:lstStyle>
            <a:lvl1pPr marL="0" indent="0" algn="ctr">
              <a:buNone/>
              <a:defRPr sz="8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image</a:t>
            </a:r>
            <a:endParaRPr lang="en-IN" dirty="0"/>
          </a:p>
        </p:txBody>
      </p:sp>
      <p:sp>
        <p:nvSpPr>
          <p:cNvPr id="75" name="Pladsholder til tekst 62"/>
          <p:cNvSpPr>
            <a:spLocks noGrp="1"/>
          </p:cNvSpPr>
          <p:nvPr>
            <p:ph type="body" sz="quarter" idx="58" hasCustomPrompt="1"/>
          </p:nvPr>
        </p:nvSpPr>
        <p:spPr>
          <a:xfrm>
            <a:off x="7051832" y="3882116"/>
            <a:ext cx="1727200" cy="230657"/>
          </a:xfrm>
        </p:spPr>
        <p:txBody>
          <a:bodyPr/>
          <a:lstStyle>
            <a:lvl1pPr marL="0" indent="0" algn="l">
              <a:buNone/>
              <a:defRPr sz="105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Name</a:t>
            </a:r>
          </a:p>
        </p:txBody>
      </p:sp>
      <p:sp>
        <p:nvSpPr>
          <p:cNvPr id="76" name="Pladsholder til tekst 63"/>
          <p:cNvSpPr>
            <a:spLocks noGrp="1"/>
          </p:cNvSpPr>
          <p:nvPr>
            <p:ph type="body" sz="quarter" idx="59" hasCustomPrompt="1"/>
          </p:nvPr>
        </p:nvSpPr>
        <p:spPr>
          <a:xfrm>
            <a:off x="7051832" y="4133701"/>
            <a:ext cx="1727200" cy="218100"/>
          </a:xfrm>
        </p:spPr>
        <p:txBody>
          <a:bodyPr/>
          <a:lstStyle>
            <a:lvl1pPr marL="0" indent="0" algn="l">
              <a:buNone/>
              <a:defRPr sz="90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Designation</a:t>
            </a:r>
          </a:p>
        </p:txBody>
      </p:sp>
      <p:sp>
        <p:nvSpPr>
          <p:cNvPr id="44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77584" y="59563"/>
            <a:ext cx="1001713" cy="123794"/>
          </a:xfrm>
        </p:spPr>
        <p:txBody>
          <a:bodyPr wrap="none" tIns="0" bIns="0" anchor="ctr" anchorCtr="0"/>
          <a:lstStyle>
            <a:lvl1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800" b="0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0.0 Section name</a:t>
            </a:r>
          </a:p>
        </p:txBody>
      </p:sp>
      <p:sp>
        <p:nvSpPr>
          <p:cNvPr id="54" name="Rectangle 53">
            <a:extLst/>
          </p:cNvPr>
          <p:cNvSpPr/>
          <p:nvPr userDrawn="1"/>
        </p:nvSpPr>
        <p:spPr>
          <a:xfrm>
            <a:off x="8903495" y="4975062"/>
            <a:ext cx="228600" cy="14287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5" name="Lige forbindelse 8">
            <a:extLst/>
          </p:cNvPr>
          <p:cNvCxnSpPr>
            <a:cxnSpLocks/>
          </p:cNvCxnSpPr>
          <p:nvPr userDrawn="1"/>
        </p:nvCxnSpPr>
        <p:spPr>
          <a:xfrm>
            <a:off x="7899751" y="4924622"/>
            <a:ext cx="1246648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Footer Placeholder 4">
            <a:extLst/>
          </p:cNvPr>
          <p:cNvSpPr txBox="1">
            <a:spLocks/>
          </p:cNvSpPr>
          <p:nvPr userDrawn="1"/>
        </p:nvSpPr>
        <p:spPr>
          <a:xfrm>
            <a:off x="7899751" y="4975673"/>
            <a:ext cx="83124" cy="111722"/>
          </a:xfrm>
          <a:prstGeom prst="rect">
            <a:avLst/>
          </a:prstGeom>
          <a:noFill/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700" b="0" u="none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</a:t>
            </a:r>
          </a:p>
        </p:txBody>
      </p:sp>
      <p:sp>
        <p:nvSpPr>
          <p:cNvPr id="69" name="Freeform 5">
            <a:extLst/>
          </p:cNvPr>
          <p:cNvSpPr>
            <a:spLocks noEditPoints="1"/>
          </p:cNvSpPr>
          <p:nvPr userDrawn="1"/>
        </p:nvSpPr>
        <p:spPr bwMode="auto">
          <a:xfrm>
            <a:off x="8002022" y="4978054"/>
            <a:ext cx="282581" cy="109457"/>
          </a:xfrm>
          <a:custGeom>
            <a:avLst/>
            <a:gdLst>
              <a:gd name="T0" fmla="*/ 910 w 1135"/>
              <a:gd name="T1" fmla="*/ 216 h 441"/>
              <a:gd name="T2" fmla="*/ 1135 w 1135"/>
              <a:gd name="T3" fmla="*/ 216 h 441"/>
              <a:gd name="T4" fmla="*/ 1022 w 1135"/>
              <a:gd name="T5" fmla="*/ 277 h 441"/>
              <a:gd name="T6" fmla="*/ 1022 w 1135"/>
              <a:gd name="T7" fmla="*/ 155 h 441"/>
              <a:gd name="T8" fmla="*/ 1022 w 1135"/>
              <a:gd name="T9" fmla="*/ 277 h 441"/>
              <a:gd name="T10" fmla="*/ 275 w 1135"/>
              <a:gd name="T11" fmla="*/ 107 h 441"/>
              <a:gd name="T12" fmla="*/ 232 w 1135"/>
              <a:gd name="T13" fmla="*/ 219 h 441"/>
              <a:gd name="T14" fmla="*/ 164 w 1135"/>
              <a:gd name="T15" fmla="*/ 101 h 441"/>
              <a:gd name="T16" fmla="*/ 151 w 1135"/>
              <a:gd name="T17" fmla="*/ 106 h 441"/>
              <a:gd name="T18" fmla="*/ 58 w 1135"/>
              <a:gd name="T19" fmla="*/ 113 h 441"/>
              <a:gd name="T20" fmla="*/ 8 w 1135"/>
              <a:gd name="T21" fmla="*/ 107 h 441"/>
              <a:gd name="T22" fmla="*/ 69 w 1135"/>
              <a:gd name="T23" fmla="*/ 326 h 441"/>
              <a:gd name="T24" fmla="*/ 83 w 1135"/>
              <a:gd name="T25" fmla="*/ 332 h 441"/>
              <a:gd name="T26" fmla="*/ 162 w 1135"/>
              <a:gd name="T27" fmla="*/ 193 h 441"/>
              <a:gd name="T28" fmla="*/ 241 w 1135"/>
              <a:gd name="T29" fmla="*/ 332 h 441"/>
              <a:gd name="T30" fmla="*/ 255 w 1135"/>
              <a:gd name="T31" fmla="*/ 326 h 441"/>
              <a:gd name="T32" fmla="*/ 316 w 1135"/>
              <a:gd name="T33" fmla="*/ 107 h 441"/>
              <a:gd name="T34" fmla="*/ 371 w 1135"/>
              <a:gd name="T35" fmla="*/ 107 h 441"/>
              <a:gd name="T36" fmla="*/ 362 w 1135"/>
              <a:gd name="T37" fmla="*/ 316 h 441"/>
              <a:gd name="T38" fmla="*/ 413 w 1135"/>
              <a:gd name="T39" fmla="*/ 326 h 441"/>
              <a:gd name="T40" fmla="*/ 423 w 1135"/>
              <a:gd name="T41" fmla="*/ 117 h 441"/>
              <a:gd name="T42" fmla="*/ 596 w 1135"/>
              <a:gd name="T43" fmla="*/ 101 h 441"/>
              <a:gd name="T44" fmla="*/ 522 w 1135"/>
              <a:gd name="T45" fmla="*/ 133 h 441"/>
              <a:gd name="T46" fmla="*/ 506 w 1135"/>
              <a:gd name="T47" fmla="*/ 107 h 441"/>
              <a:gd name="T48" fmla="*/ 477 w 1135"/>
              <a:gd name="T49" fmla="*/ 117 h 441"/>
              <a:gd name="T50" fmla="*/ 486 w 1135"/>
              <a:gd name="T51" fmla="*/ 441 h 441"/>
              <a:gd name="T52" fmla="*/ 538 w 1135"/>
              <a:gd name="T53" fmla="*/ 432 h 441"/>
              <a:gd name="T54" fmla="*/ 596 w 1135"/>
              <a:gd name="T55" fmla="*/ 332 h 441"/>
              <a:gd name="T56" fmla="*/ 596 w 1135"/>
              <a:gd name="T57" fmla="*/ 101 h 441"/>
              <a:gd name="T58" fmla="*/ 538 w 1135"/>
              <a:gd name="T59" fmla="*/ 265 h 441"/>
              <a:gd name="T60" fmla="*/ 584 w 1135"/>
              <a:gd name="T61" fmla="*/ 155 h 441"/>
              <a:gd name="T62" fmla="*/ 584 w 1135"/>
              <a:gd name="T63" fmla="*/ 277 h 441"/>
              <a:gd name="T64" fmla="*/ 792 w 1135"/>
              <a:gd name="T65" fmla="*/ 133 h 441"/>
              <a:gd name="T66" fmla="*/ 776 w 1135"/>
              <a:gd name="T67" fmla="*/ 107 h 441"/>
              <a:gd name="T68" fmla="*/ 747 w 1135"/>
              <a:gd name="T69" fmla="*/ 117 h 441"/>
              <a:gd name="T70" fmla="*/ 757 w 1135"/>
              <a:gd name="T71" fmla="*/ 326 h 441"/>
              <a:gd name="T72" fmla="*/ 808 w 1135"/>
              <a:gd name="T73" fmla="*/ 316 h 441"/>
              <a:gd name="T74" fmla="*/ 870 w 1135"/>
              <a:gd name="T75" fmla="*/ 159 h 441"/>
              <a:gd name="T76" fmla="*/ 897 w 1135"/>
              <a:gd name="T77" fmla="*/ 122 h 441"/>
              <a:gd name="T78" fmla="*/ 401 w 1135"/>
              <a:gd name="T79" fmla="*/ 4 h 441"/>
              <a:gd name="T80" fmla="*/ 383 w 1135"/>
              <a:gd name="T81" fmla="*/ 70 h 441"/>
              <a:gd name="T82" fmla="*/ 401 w 1135"/>
              <a:gd name="T83" fmla="*/ 4 h 4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135" h="441">
                <a:moveTo>
                  <a:pt x="1022" y="101"/>
                </a:moveTo>
                <a:cubicBezTo>
                  <a:pt x="960" y="101"/>
                  <a:pt x="910" y="152"/>
                  <a:pt x="910" y="216"/>
                </a:cubicBezTo>
                <a:cubicBezTo>
                  <a:pt x="910" y="280"/>
                  <a:pt x="960" y="332"/>
                  <a:pt x="1022" y="332"/>
                </a:cubicBezTo>
                <a:cubicBezTo>
                  <a:pt x="1084" y="332"/>
                  <a:pt x="1135" y="280"/>
                  <a:pt x="1135" y="216"/>
                </a:cubicBezTo>
                <a:cubicBezTo>
                  <a:pt x="1135" y="152"/>
                  <a:pt x="1084" y="101"/>
                  <a:pt x="1022" y="101"/>
                </a:cubicBezTo>
                <a:close/>
                <a:moveTo>
                  <a:pt x="1022" y="277"/>
                </a:moveTo>
                <a:cubicBezTo>
                  <a:pt x="990" y="277"/>
                  <a:pt x="964" y="250"/>
                  <a:pt x="964" y="216"/>
                </a:cubicBezTo>
                <a:cubicBezTo>
                  <a:pt x="964" y="183"/>
                  <a:pt x="990" y="155"/>
                  <a:pt x="1022" y="155"/>
                </a:cubicBezTo>
                <a:cubicBezTo>
                  <a:pt x="1054" y="155"/>
                  <a:pt x="1080" y="183"/>
                  <a:pt x="1080" y="216"/>
                </a:cubicBezTo>
                <a:cubicBezTo>
                  <a:pt x="1080" y="250"/>
                  <a:pt x="1054" y="277"/>
                  <a:pt x="1022" y="277"/>
                </a:cubicBezTo>
                <a:close/>
                <a:moveTo>
                  <a:pt x="316" y="107"/>
                </a:moveTo>
                <a:cubicBezTo>
                  <a:pt x="275" y="107"/>
                  <a:pt x="275" y="107"/>
                  <a:pt x="275" y="107"/>
                </a:cubicBezTo>
                <a:cubicBezTo>
                  <a:pt x="271" y="107"/>
                  <a:pt x="268" y="110"/>
                  <a:pt x="266" y="113"/>
                </a:cubicBezTo>
                <a:cubicBezTo>
                  <a:pt x="232" y="219"/>
                  <a:pt x="232" y="219"/>
                  <a:pt x="232" y="219"/>
                </a:cubicBezTo>
                <a:cubicBezTo>
                  <a:pt x="174" y="106"/>
                  <a:pt x="174" y="106"/>
                  <a:pt x="174" y="106"/>
                </a:cubicBezTo>
                <a:cubicBezTo>
                  <a:pt x="172" y="103"/>
                  <a:pt x="168" y="101"/>
                  <a:pt x="164" y="101"/>
                </a:cubicBezTo>
                <a:cubicBezTo>
                  <a:pt x="160" y="101"/>
                  <a:pt x="160" y="101"/>
                  <a:pt x="160" y="101"/>
                </a:cubicBezTo>
                <a:cubicBezTo>
                  <a:pt x="156" y="101"/>
                  <a:pt x="152" y="103"/>
                  <a:pt x="151" y="106"/>
                </a:cubicBezTo>
                <a:cubicBezTo>
                  <a:pt x="92" y="219"/>
                  <a:pt x="92" y="219"/>
                  <a:pt x="92" y="219"/>
                </a:cubicBezTo>
                <a:cubicBezTo>
                  <a:pt x="58" y="113"/>
                  <a:pt x="58" y="113"/>
                  <a:pt x="58" y="113"/>
                </a:cubicBezTo>
                <a:cubicBezTo>
                  <a:pt x="57" y="110"/>
                  <a:pt x="53" y="107"/>
                  <a:pt x="49" y="107"/>
                </a:cubicBezTo>
                <a:cubicBezTo>
                  <a:pt x="8" y="107"/>
                  <a:pt x="8" y="107"/>
                  <a:pt x="8" y="107"/>
                </a:cubicBezTo>
                <a:cubicBezTo>
                  <a:pt x="3" y="107"/>
                  <a:pt x="0" y="111"/>
                  <a:pt x="1" y="116"/>
                </a:cubicBezTo>
                <a:cubicBezTo>
                  <a:pt x="69" y="326"/>
                  <a:pt x="69" y="326"/>
                  <a:pt x="69" y="326"/>
                </a:cubicBezTo>
                <a:cubicBezTo>
                  <a:pt x="70" y="329"/>
                  <a:pt x="74" y="332"/>
                  <a:pt x="77" y="332"/>
                </a:cubicBezTo>
                <a:cubicBezTo>
                  <a:pt x="83" y="332"/>
                  <a:pt x="83" y="332"/>
                  <a:pt x="83" y="332"/>
                </a:cubicBezTo>
                <a:cubicBezTo>
                  <a:pt x="87" y="332"/>
                  <a:pt x="91" y="329"/>
                  <a:pt x="93" y="326"/>
                </a:cubicBezTo>
                <a:cubicBezTo>
                  <a:pt x="162" y="193"/>
                  <a:pt x="162" y="193"/>
                  <a:pt x="162" y="193"/>
                </a:cubicBezTo>
                <a:cubicBezTo>
                  <a:pt x="231" y="326"/>
                  <a:pt x="231" y="326"/>
                  <a:pt x="231" y="326"/>
                </a:cubicBezTo>
                <a:cubicBezTo>
                  <a:pt x="233" y="329"/>
                  <a:pt x="237" y="332"/>
                  <a:pt x="241" y="332"/>
                </a:cubicBezTo>
                <a:cubicBezTo>
                  <a:pt x="247" y="332"/>
                  <a:pt x="247" y="332"/>
                  <a:pt x="247" y="332"/>
                </a:cubicBezTo>
                <a:cubicBezTo>
                  <a:pt x="250" y="332"/>
                  <a:pt x="254" y="329"/>
                  <a:pt x="255" y="326"/>
                </a:cubicBezTo>
                <a:cubicBezTo>
                  <a:pt x="323" y="116"/>
                  <a:pt x="323" y="116"/>
                  <a:pt x="323" y="116"/>
                </a:cubicBezTo>
                <a:cubicBezTo>
                  <a:pt x="325" y="111"/>
                  <a:pt x="322" y="107"/>
                  <a:pt x="316" y="107"/>
                </a:cubicBezTo>
                <a:close/>
                <a:moveTo>
                  <a:pt x="413" y="107"/>
                </a:moveTo>
                <a:cubicBezTo>
                  <a:pt x="371" y="107"/>
                  <a:pt x="371" y="107"/>
                  <a:pt x="371" y="107"/>
                </a:cubicBezTo>
                <a:cubicBezTo>
                  <a:pt x="366" y="107"/>
                  <a:pt x="362" y="111"/>
                  <a:pt x="362" y="117"/>
                </a:cubicBezTo>
                <a:cubicBezTo>
                  <a:pt x="362" y="316"/>
                  <a:pt x="362" y="316"/>
                  <a:pt x="362" y="316"/>
                </a:cubicBezTo>
                <a:cubicBezTo>
                  <a:pt x="362" y="321"/>
                  <a:pt x="366" y="326"/>
                  <a:pt x="371" y="326"/>
                </a:cubicBezTo>
                <a:cubicBezTo>
                  <a:pt x="413" y="326"/>
                  <a:pt x="413" y="326"/>
                  <a:pt x="413" y="326"/>
                </a:cubicBezTo>
                <a:cubicBezTo>
                  <a:pt x="418" y="326"/>
                  <a:pt x="423" y="321"/>
                  <a:pt x="423" y="316"/>
                </a:cubicBezTo>
                <a:cubicBezTo>
                  <a:pt x="423" y="117"/>
                  <a:pt x="423" y="117"/>
                  <a:pt x="423" y="117"/>
                </a:cubicBezTo>
                <a:cubicBezTo>
                  <a:pt x="423" y="111"/>
                  <a:pt x="418" y="107"/>
                  <a:pt x="413" y="107"/>
                </a:cubicBezTo>
                <a:close/>
                <a:moveTo>
                  <a:pt x="596" y="101"/>
                </a:moveTo>
                <a:cubicBezTo>
                  <a:pt x="567" y="101"/>
                  <a:pt x="541" y="113"/>
                  <a:pt x="522" y="133"/>
                </a:cubicBezTo>
                <a:cubicBezTo>
                  <a:pt x="522" y="133"/>
                  <a:pt x="522" y="133"/>
                  <a:pt x="522" y="133"/>
                </a:cubicBezTo>
                <a:cubicBezTo>
                  <a:pt x="514" y="113"/>
                  <a:pt x="514" y="113"/>
                  <a:pt x="514" y="113"/>
                </a:cubicBezTo>
                <a:cubicBezTo>
                  <a:pt x="513" y="110"/>
                  <a:pt x="509" y="107"/>
                  <a:pt x="506" y="107"/>
                </a:cubicBezTo>
                <a:cubicBezTo>
                  <a:pt x="486" y="107"/>
                  <a:pt x="486" y="107"/>
                  <a:pt x="486" y="107"/>
                </a:cubicBezTo>
                <a:cubicBezTo>
                  <a:pt x="481" y="107"/>
                  <a:pt x="477" y="111"/>
                  <a:pt x="477" y="117"/>
                </a:cubicBezTo>
                <a:cubicBezTo>
                  <a:pt x="477" y="432"/>
                  <a:pt x="477" y="432"/>
                  <a:pt x="477" y="432"/>
                </a:cubicBezTo>
                <a:cubicBezTo>
                  <a:pt x="477" y="437"/>
                  <a:pt x="481" y="441"/>
                  <a:pt x="486" y="441"/>
                </a:cubicBezTo>
                <a:cubicBezTo>
                  <a:pt x="528" y="441"/>
                  <a:pt x="528" y="441"/>
                  <a:pt x="528" y="441"/>
                </a:cubicBezTo>
                <a:cubicBezTo>
                  <a:pt x="533" y="441"/>
                  <a:pt x="538" y="437"/>
                  <a:pt x="538" y="432"/>
                </a:cubicBezTo>
                <a:cubicBezTo>
                  <a:pt x="538" y="322"/>
                  <a:pt x="538" y="322"/>
                  <a:pt x="538" y="322"/>
                </a:cubicBezTo>
                <a:cubicBezTo>
                  <a:pt x="555" y="328"/>
                  <a:pt x="575" y="332"/>
                  <a:pt x="596" y="332"/>
                </a:cubicBezTo>
                <a:cubicBezTo>
                  <a:pt x="654" y="332"/>
                  <a:pt x="702" y="280"/>
                  <a:pt x="702" y="216"/>
                </a:cubicBezTo>
                <a:cubicBezTo>
                  <a:pt x="702" y="152"/>
                  <a:pt x="654" y="101"/>
                  <a:pt x="596" y="101"/>
                </a:cubicBezTo>
                <a:close/>
                <a:moveTo>
                  <a:pt x="584" y="277"/>
                </a:moveTo>
                <a:cubicBezTo>
                  <a:pt x="567" y="277"/>
                  <a:pt x="551" y="273"/>
                  <a:pt x="538" y="265"/>
                </a:cubicBezTo>
                <a:cubicBezTo>
                  <a:pt x="538" y="182"/>
                  <a:pt x="538" y="182"/>
                  <a:pt x="538" y="182"/>
                </a:cubicBezTo>
                <a:cubicBezTo>
                  <a:pt x="548" y="166"/>
                  <a:pt x="565" y="155"/>
                  <a:pt x="584" y="155"/>
                </a:cubicBezTo>
                <a:cubicBezTo>
                  <a:pt x="615" y="155"/>
                  <a:pt x="640" y="183"/>
                  <a:pt x="640" y="216"/>
                </a:cubicBezTo>
                <a:cubicBezTo>
                  <a:pt x="640" y="250"/>
                  <a:pt x="615" y="277"/>
                  <a:pt x="584" y="277"/>
                </a:cubicBezTo>
                <a:close/>
                <a:moveTo>
                  <a:pt x="856" y="101"/>
                </a:moveTo>
                <a:cubicBezTo>
                  <a:pt x="816" y="101"/>
                  <a:pt x="792" y="133"/>
                  <a:pt x="792" y="133"/>
                </a:cubicBezTo>
                <a:cubicBezTo>
                  <a:pt x="785" y="113"/>
                  <a:pt x="785" y="113"/>
                  <a:pt x="785" y="113"/>
                </a:cubicBezTo>
                <a:cubicBezTo>
                  <a:pt x="784" y="110"/>
                  <a:pt x="780" y="107"/>
                  <a:pt x="776" y="107"/>
                </a:cubicBezTo>
                <a:cubicBezTo>
                  <a:pt x="757" y="107"/>
                  <a:pt x="757" y="107"/>
                  <a:pt x="757" y="107"/>
                </a:cubicBezTo>
                <a:cubicBezTo>
                  <a:pt x="752" y="107"/>
                  <a:pt x="747" y="111"/>
                  <a:pt x="747" y="117"/>
                </a:cubicBezTo>
                <a:cubicBezTo>
                  <a:pt x="747" y="316"/>
                  <a:pt x="747" y="316"/>
                  <a:pt x="747" y="316"/>
                </a:cubicBezTo>
                <a:cubicBezTo>
                  <a:pt x="747" y="321"/>
                  <a:pt x="752" y="326"/>
                  <a:pt x="757" y="326"/>
                </a:cubicBezTo>
                <a:cubicBezTo>
                  <a:pt x="799" y="326"/>
                  <a:pt x="799" y="326"/>
                  <a:pt x="799" y="326"/>
                </a:cubicBezTo>
                <a:cubicBezTo>
                  <a:pt x="804" y="326"/>
                  <a:pt x="808" y="321"/>
                  <a:pt x="808" y="316"/>
                </a:cubicBezTo>
                <a:cubicBezTo>
                  <a:pt x="808" y="176"/>
                  <a:pt x="808" y="176"/>
                  <a:pt x="808" y="176"/>
                </a:cubicBezTo>
                <a:cubicBezTo>
                  <a:pt x="833" y="147"/>
                  <a:pt x="864" y="157"/>
                  <a:pt x="870" y="159"/>
                </a:cubicBezTo>
                <a:cubicBezTo>
                  <a:pt x="876" y="162"/>
                  <a:pt x="881" y="159"/>
                  <a:pt x="883" y="155"/>
                </a:cubicBezTo>
                <a:cubicBezTo>
                  <a:pt x="885" y="150"/>
                  <a:pt x="894" y="130"/>
                  <a:pt x="897" y="122"/>
                </a:cubicBezTo>
                <a:cubicBezTo>
                  <a:pt x="901" y="114"/>
                  <a:pt x="896" y="101"/>
                  <a:pt x="856" y="101"/>
                </a:cubicBezTo>
                <a:close/>
                <a:moveTo>
                  <a:pt x="401" y="4"/>
                </a:moveTo>
                <a:cubicBezTo>
                  <a:pt x="383" y="0"/>
                  <a:pt x="364" y="10"/>
                  <a:pt x="360" y="28"/>
                </a:cubicBezTo>
                <a:cubicBezTo>
                  <a:pt x="355" y="46"/>
                  <a:pt x="365" y="65"/>
                  <a:pt x="383" y="70"/>
                </a:cubicBezTo>
                <a:cubicBezTo>
                  <a:pt x="401" y="74"/>
                  <a:pt x="420" y="64"/>
                  <a:pt x="425" y="46"/>
                </a:cubicBezTo>
                <a:cubicBezTo>
                  <a:pt x="430" y="28"/>
                  <a:pt x="419" y="9"/>
                  <a:pt x="401" y="4"/>
                </a:cubicBezTo>
                <a:close/>
              </a:path>
            </a:pathLst>
          </a:custGeom>
          <a:solidFill>
            <a:srgbClr val="34195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3" name="TextBox 72">
            <a:extLst/>
          </p:cNvPr>
          <p:cNvSpPr txBox="1"/>
          <p:nvPr userDrawn="1"/>
        </p:nvSpPr>
        <p:spPr>
          <a:xfrm>
            <a:off x="8264669" y="4933519"/>
            <a:ext cx="613587" cy="109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confidential</a:t>
            </a:r>
          </a:p>
        </p:txBody>
      </p:sp>
      <p:sp>
        <p:nvSpPr>
          <p:cNvPr id="77" name="Shape 257"/>
          <p:cNvSpPr txBox="1">
            <a:spLocks/>
          </p:cNvSpPr>
          <p:nvPr userDrawn="1"/>
        </p:nvSpPr>
        <p:spPr>
          <a:xfrm>
            <a:off x="8869969" y="4930742"/>
            <a:ext cx="259712" cy="194925"/>
          </a:xfrm>
          <a:prstGeom prst="rect">
            <a:avLst/>
          </a:prstGeom>
          <a:noFill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vert="horz" lIns="0" tIns="45720" rIns="0" bIns="45720" rtlCol="0" anchor="ctr"/>
          <a:lstStyle>
            <a:defPPr>
              <a:defRPr lang="en-US"/>
            </a:defPPr>
            <a:lvl1pPr algn="ctr">
              <a:defRPr sz="600" b="0" u="none">
                <a:solidFill>
                  <a:schemeClr val="accent2"/>
                </a:solidFill>
                <a:latin typeface="Arial" pitchFamily="34" charset="0"/>
                <a:cs typeface="Arial" pitchFamily="34" charset="0"/>
              </a:defRPr>
            </a:lvl1pPr>
            <a:lvl2pPr marL="0" marR="0" indent="228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lvl="0"/>
            <a:fld id="{86CB4B4D-7CA3-9044-876B-883B54F8677D}" type="slidenum">
              <a:rPr lang="en-GB" noProof="0" smtClean="0"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pPr lvl="0"/>
              <a:t>‹#›</a:t>
            </a:fld>
            <a:endParaRPr lang="en-GB" noProof="0" dirty="0"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51" name="Group 50"/>
          <p:cNvGrpSpPr/>
          <p:nvPr userDrawn="1"/>
        </p:nvGrpSpPr>
        <p:grpSpPr>
          <a:xfrm>
            <a:off x="71948" y="4978614"/>
            <a:ext cx="503788" cy="94721"/>
            <a:chOff x="6014087" y="4646472"/>
            <a:chExt cx="503788" cy="94721"/>
          </a:xfrm>
        </p:grpSpPr>
        <p:sp>
          <p:nvSpPr>
            <p:cNvPr id="52" name="Oval 51">
              <a:extLst/>
            </p:cNvPr>
            <p:cNvSpPr>
              <a:spLocks noChangeArrowheads="1"/>
            </p:cNvSpPr>
            <p:nvPr/>
          </p:nvSpPr>
          <p:spPr bwMode="auto">
            <a:xfrm flipH="1">
              <a:off x="6423171" y="4646472"/>
              <a:ext cx="94704" cy="9472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r>
                <a:rPr lang="en-US" dirty="0"/>
                <a:t> </a:t>
              </a:r>
            </a:p>
          </p:txBody>
        </p:sp>
        <p:sp>
          <p:nvSpPr>
            <p:cNvPr id="53" name="Oval 52">
              <a:extLst/>
            </p:cNvPr>
            <p:cNvSpPr>
              <a:spLocks noChangeArrowheads="1"/>
            </p:cNvSpPr>
            <p:nvPr/>
          </p:nvSpPr>
          <p:spPr bwMode="auto">
            <a:xfrm flipH="1">
              <a:off x="6320900" y="4646472"/>
              <a:ext cx="94704" cy="9472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Oval 56">
              <a:extLst/>
            </p:cNvPr>
            <p:cNvSpPr>
              <a:spLocks noChangeArrowheads="1"/>
            </p:cNvSpPr>
            <p:nvPr/>
          </p:nvSpPr>
          <p:spPr bwMode="auto">
            <a:xfrm flipH="1">
              <a:off x="6218629" y="4646472"/>
              <a:ext cx="94704" cy="94721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Oval 57">
              <a:extLst/>
            </p:cNvPr>
            <p:cNvSpPr>
              <a:spLocks noChangeArrowheads="1"/>
            </p:cNvSpPr>
            <p:nvPr/>
          </p:nvSpPr>
          <p:spPr bwMode="auto">
            <a:xfrm flipH="1">
              <a:off x="6116358" y="4646472"/>
              <a:ext cx="94704" cy="9472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Oval 58">
              <a:extLst/>
            </p:cNvPr>
            <p:cNvSpPr>
              <a:spLocks noChangeArrowheads="1"/>
            </p:cNvSpPr>
            <p:nvPr/>
          </p:nvSpPr>
          <p:spPr bwMode="auto">
            <a:xfrm flipH="1">
              <a:off x="6014087" y="4646472"/>
              <a:ext cx="94704" cy="94721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="" xmlns:p14="http://schemas.microsoft.com/office/powerpoint/2010/main" val="3106905694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orient="horz" pos="1620" userDrawn="1">
          <p15:clr>
            <a:srgbClr val="FBAE40"/>
          </p15:clr>
        </p15:guide>
        <p15:guide id="2" pos="168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Client/Partner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267200" y="1310123"/>
            <a:ext cx="5486400" cy="116586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>
            <a:lvl1pPr marL="0" algn="l">
              <a:defRPr lang="en-US" sz="3600" u="sng" dirty="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lvl="0" algn="l"/>
            <a:r>
              <a:rPr lang="en-US" dirty="0"/>
              <a:t>Insert Title Here				 </a:t>
            </a:r>
            <a:br>
              <a:rPr lang="en-US" dirty="0"/>
            </a:br>
            <a:r>
              <a:rPr lang="en-US" dirty="0"/>
              <a:t>in two lines						</a:t>
            </a:r>
          </a:p>
        </p:txBody>
      </p:sp>
      <p:cxnSp>
        <p:nvCxnSpPr>
          <p:cNvPr id="9" name="Straight Connector 8"/>
          <p:cNvCxnSpPr>
            <a:cxnSpLocks/>
          </p:cNvCxnSpPr>
          <p:nvPr/>
        </p:nvCxnSpPr>
        <p:spPr>
          <a:xfrm>
            <a:off x="3769835" y="1896228"/>
            <a:ext cx="0" cy="1349618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  <a:miter lim="400000"/>
          </a:ln>
        </p:spPr>
      </p:cxnSp>
      <p:sp>
        <p:nvSpPr>
          <p:cNvPr id="1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267200" y="2855768"/>
            <a:ext cx="3190875" cy="150332"/>
          </a:xfrm>
          <a:prstGeom prst="rect">
            <a:avLst/>
          </a:prstGeom>
          <a:noFill/>
        </p:spPr>
        <p:txBody>
          <a:bodyPr wrap="square" tIns="0" bIns="0" rtlCol="0"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15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Presenter’s first and last name </a:t>
            </a:r>
          </a:p>
        </p:txBody>
      </p:sp>
      <p:sp>
        <p:nvSpPr>
          <p:cNvPr id="18" name="Text Placeholder 16"/>
          <p:cNvSpPr>
            <a:spLocks noGrp="1"/>
          </p:cNvSpPr>
          <p:nvPr>
            <p:ph type="body" sz="quarter" idx="10" hasCustomPrompt="1"/>
          </p:nvPr>
        </p:nvSpPr>
        <p:spPr>
          <a:xfrm>
            <a:off x="4267200" y="3084022"/>
            <a:ext cx="3190875" cy="149312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>
              <a:buNone/>
              <a:defRPr kumimoji="0" lang="en-US" sz="95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Designation</a:t>
            </a:r>
          </a:p>
        </p:txBody>
      </p:sp>
      <p:sp>
        <p:nvSpPr>
          <p:cNvPr id="19" name="Text Placeholder 16"/>
          <p:cNvSpPr>
            <a:spLocks noGrp="1"/>
          </p:cNvSpPr>
          <p:nvPr>
            <p:ph type="body" sz="quarter" idx="11" hasCustomPrompt="1"/>
          </p:nvPr>
        </p:nvSpPr>
        <p:spPr>
          <a:xfrm>
            <a:off x="4267200" y="3348038"/>
            <a:ext cx="3190875" cy="139770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>
              <a:buNone/>
              <a:defRPr kumimoji="0" lang="en-US" sz="9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Date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 l="9981" t="11774" r="9918" b="11902"/>
          <a:stretch/>
        </p:blipFill>
        <p:spPr>
          <a:xfrm>
            <a:off x="270754" y="1926880"/>
            <a:ext cx="1645233" cy="1316432"/>
          </a:xfrm>
          <a:prstGeom prst="rect">
            <a:avLst/>
          </a:prstGeom>
        </p:spPr>
      </p:pic>
      <p:sp>
        <p:nvSpPr>
          <p:cNvPr id="16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2368073" y="1953704"/>
            <a:ext cx="1181854" cy="1231492"/>
          </a:xfrm>
        </p:spPr>
        <p:txBody>
          <a:bodyPr/>
          <a:lstStyle>
            <a:lvl1pPr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862956399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4513" userDrawn="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am Stru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1"/>
          <p:cNvSpPr>
            <a:spLocks noGrp="1"/>
          </p:cNvSpPr>
          <p:nvPr>
            <p:ph type="ctrTitle" hasCustomPrompt="1"/>
          </p:nvPr>
        </p:nvSpPr>
        <p:spPr>
          <a:xfrm>
            <a:off x="271416" y="97275"/>
            <a:ext cx="5245100" cy="558800"/>
          </a:xfrm>
          <a:prstGeom prst="rect">
            <a:avLst/>
          </a:prstGeom>
          <a:noFill/>
        </p:spPr>
        <p:txBody>
          <a:bodyPr wrap="square" lIns="0" rtlCol="0" anchor="t" anchorCtr="0">
            <a:noAutofit/>
          </a:bodyPr>
          <a:lstStyle>
            <a:lvl1pPr marL="0" algn="l">
              <a:lnSpc>
                <a:spcPct val="98000"/>
              </a:lnSpc>
              <a:tabLst>
                <a:tab pos="457200" algn="l"/>
              </a:tabLst>
              <a:defRPr lang="en-US" sz="2600" u="sng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lvl="0" algn="l"/>
            <a:r>
              <a:rPr lang="en-US" dirty="0"/>
              <a:t>Team structure</a:t>
            </a:r>
          </a:p>
        </p:txBody>
      </p:sp>
      <p:sp>
        <p:nvSpPr>
          <p:cNvPr id="21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382322" y="1077588"/>
            <a:ext cx="838200" cy="838200"/>
          </a:xfrm>
          <a:prstGeom prst="ellipse">
            <a:avLst/>
          </a:prstGeom>
          <a:noFill/>
        </p:spPr>
        <p:txBody>
          <a:bodyPr anchor="t">
            <a:noAutofit/>
          </a:bodyPr>
          <a:lstStyle>
            <a:lvl1pPr marL="0" indent="0" algn="ctr">
              <a:buNone/>
              <a:defRPr sz="8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image</a:t>
            </a:r>
            <a:endParaRPr lang="en-IN" dirty="0"/>
          </a:p>
        </p:txBody>
      </p:sp>
      <p:sp>
        <p:nvSpPr>
          <p:cNvPr id="30" name="Pladsholder til tekst 62"/>
          <p:cNvSpPr>
            <a:spLocks noGrp="1"/>
          </p:cNvSpPr>
          <p:nvPr>
            <p:ph type="body" sz="quarter" idx="30" hasCustomPrompt="1"/>
          </p:nvPr>
        </p:nvSpPr>
        <p:spPr>
          <a:xfrm>
            <a:off x="382322" y="1937202"/>
            <a:ext cx="1727200" cy="230657"/>
          </a:xfrm>
        </p:spPr>
        <p:txBody>
          <a:bodyPr/>
          <a:lstStyle>
            <a:lvl1pPr marL="0" indent="0" algn="l">
              <a:buNone/>
              <a:defRPr sz="105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Name</a:t>
            </a:r>
          </a:p>
        </p:txBody>
      </p:sp>
      <p:sp>
        <p:nvSpPr>
          <p:cNvPr id="31" name="Pladsholder til tekst 63"/>
          <p:cNvSpPr>
            <a:spLocks noGrp="1"/>
          </p:cNvSpPr>
          <p:nvPr>
            <p:ph type="body" sz="quarter" idx="31" hasCustomPrompt="1"/>
          </p:nvPr>
        </p:nvSpPr>
        <p:spPr>
          <a:xfrm>
            <a:off x="382322" y="2188787"/>
            <a:ext cx="1727200" cy="218100"/>
          </a:xfrm>
        </p:spPr>
        <p:txBody>
          <a:bodyPr/>
          <a:lstStyle>
            <a:lvl1pPr marL="0" indent="0" algn="l">
              <a:buNone/>
              <a:defRPr sz="90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Designation</a:t>
            </a:r>
          </a:p>
        </p:txBody>
      </p:sp>
      <p:sp>
        <p:nvSpPr>
          <p:cNvPr id="33" name="Picture Placeholder 9"/>
          <p:cNvSpPr>
            <a:spLocks noGrp="1"/>
          </p:cNvSpPr>
          <p:nvPr>
            <p:ph type="pic" sz="quarter" idx="33" hasCustomPrompt="1"/>
          </p:nvPr>
        </p:nvSpPr>
        <p:spPr>
          <a:xfrm>
            <a:off x="2605492" y="1077588"/>
            <a:ext cx="838200" cy="838200"/>
          </a:xfrm>
          <a:prstGeom prst="ellipse">
            <a:avLst/>
          </a:prstGeom>
          <a:noFill/>
        </p:spPr>
        <p:txBody>
          <a:bodyPr anchor="t">
            <a:noAutofit/>
          </a:bodyPr>
          <a:lstStyle>
            <a:lvl1pPr marL="0" indent="0" algn="ctr">
              <a:buNone/>
              <a:defRPr sz="8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image</a:t>
            </a:r>
            <a:endParaRPr lang="en-IN" dirty="0"/>
          </a:p>
        </p:txBody>
      </p:sp>
      <p:sp>
        <p:nvSpPr>
          <p:cNvPr id="34" name="Pladsholder til tekst 62"/>
          <p:cNvSpPr>
            <a:spLocks noGrp="1"/>
          </p:cNvSpPr>
          <p:nvPr>
            <p:ph type="body" sz="quarter" idx="34" hasCustomPrompt="1"/>
          </p:nvPr>
        </p:nvSpPr>
        <p:spPr>
          <a:xfrm>
            <a:off x="2605492" y="1937202"/>
            <a:ext cx="1727200" cy="230657"/>
          </a:xfrm>
        </p:spPr>
        <p:txBody>
          <a:bodyPr/>
          <a:lstStyle>
            <a:lvl1pPr marL="0" indent="0" algn="l">
              <a:buNone/>
              <a:defRPr sz="105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Name</a:t>
            </a:r>
          </a:p>
        </p:txBody>
      </p:sp>
      <p:sp>
        <p:nvSpPr>
          <p:cNvPr id="35" name="Pladsholder til tekst 63"/>
          <p:cNvSpPr>
            <a:spLocks noGrp="1"/>
          </p:cNvSpPr>
          <p:nvPr>
            <p:ph type="body" sz="quarter" idx="35" hasCustomPrompt="1"/>
          </p:nvPr>
        </p:nvSpPr>
        <p:spPr>
          <a:xfrm>
            <a:off x="2605492" y="2188787"/>
            <a:ext cx="1727200" cy="218100"/>
          </a:xfrm>
        </p:spPr>
        <p:txBody>
          <a:bodyPr/>
          <a:lstStyle>
            <a:lvl1pPr marL="0" indent="0" algn="l">
              <a:buNone/>
              <a:defRPr sz="90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Designation</a:t>
            </a:r>
          </a:p>
        </p:txBody>
      </p:sp>
      <p:sp>
        <p:nvSpPr>
          <p:cNvPr id="37" name="Picture Placeholder 9"/>
          <p:cNvSpPr>
            <a:spLocks noGrp="1"/>
          </p:cNvSpPr>
          <p:nvPr>
            <p:ph type="pic" sz="quarter" idx="37" hasCustomPrompt="1"/>
          </p:nvPr>
        </p:nvSpPr>
        <p:spPr>
          <a:xfrm>
            <a:off x="4828662" y="1077588"/>
            <a:ext cx="838200" cy="838200"/>
          </a:xfrm>
          <a:prstGeom prst="ellipse">
            <a:avLst/>
          </a:prstGeom>
          <a:noFill/>
        </p:spPr>
        <p:txBody>
          <a:bodyPr anchor="t">
            <a:noAutofit/>
          </a:bodyPr>
          <a:lstStyle>
            <a:lvl1pPr marL="0" indent="0" algn="ctr">
              <a:buNone/>
              <a:defRPr sz="8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image</a:t>
            </a:r>
            <a:endParaRPr lang="en-IN" dirty="0"/>
          </a:p>
        </p:txBody>
      </p:sp>
      <p:sp>
        <p:nvSpPr>
          <p:cNvPr id="38" name="Pladsholder til tekst 62"/>
          <p:cNvSpPr>
            <a:spLocks noGrp="1"/>
          </p:cNvSpPr>
          <p:nvPr>
            <p:ph type="body" sz="quarter" idx="38" hasCustomPrompt="1"/>
          </p:nvPr>
        </p:nvSpPr>
        <p:spPr>
          <a:xfrm>
            <a:off x="4828662" y="1937202"/>
            <a:ext cx="1727200" cy="230657"/>
          </a:xfrm>
        </p:spPr>
        <p:txBody>
          <a:bodyPr/>
          <a:lstStyle>
            <a:lvl1pPr marL="0" indent="0" algn="l">
              <a:buNone/>
              <a:defRPr sz="105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Name</a:t>
            </a:r>
          </a:p>
        </p:txBody>
      </p:sp>
      <p:sp>
        <p:nvSpPr>
          <p:cNvPr id="39" name="Pladsholder til tekst 63"/>
          <p:cNvSpPr>
            <a:spLocks noGrp="1"/>
          </p:cNvSpPr>
          <p:nvPr>
            <p:ph type="body" sz="quarter" idx="39" hasCustomPrompt="1"/>
          </p:nvPr>
        </p:nvSpPr>
        <p:spPr>
          <a:xfrm>
            <a:off x="4828662" y="2188787"/>
            <a:ext cx="1727200" cy="218100"/>
          </a:xfrm>
        </p:spPr>
        <p:txBody>
          <a:bodyPr/>
          <a:lstStyle>
            <a:lvl1pPr marL="0" indent="0" algn="l">
              <a:buNone/>
              <a:defRPr sz="90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Designation</a:t>
            </a:r>
          </a:p>
        </p:txBody>
      </p:sp>
      <p:sp>
        <p:nvSpPr>
          <p:cNvPr id="41" name="Picture Placeholder 9"/>
          <p:cNvSpPr>
            <a:spLocks noGrp="1"/>
          </p:cNvSpPr>
          <p:nvPr>
            <p:ph type="pic" sz="quarter" idx="41" hasCustomPrompt="1"/>
          </p:nvPr>
        </p:nvSpPr>
        <p:spPr>
          <a:xfrm>
            <a:off x="7051832" y="1077588"/>
            <a:ext cx="838200" cy="838200"/>
          </a:xfrm>
          <a:prstGeom prst="ellipse">
            <a:avLst/>
          </a:prstGeom>
          <a:noFill/>
        </p:spPr>
        <p:txBody>
          <a:bodyPr anchor="t">
            <a:noAutofit/>
          </a:bodyPr>
          <a:lstStyle>
            <a:lvl1pPr marL="0" indent="0" algn="ctr">
              <a:buNone/>
              <a:defRPr sz="8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image</a:t>
            </a:r>
            <a:endParaRPr lang="en-IN" dirty="0"/>
          </a:p>
        </p:txBody>
      </p:sp>
      <p:sp>
        <p:nvSpPr>
          <p:cNvPr id="42" name="Pladsholder til tekst 62"/>
          <p:cNvSpPr>
            <a:spLocks noGrp="1"/>
          </p:cNvSpPr>
          <p:nvPr>
            <p:ph type="body" sz="quarter" idx="42" hasCustomPrompt="1"/>
          </p:nvPr>
        </p:nvSpPr>
        <p:spPr>
          <a:xfrm>
            <a:off x="7051832" y="1937202"/>
            <a:ext cx="1727200" cy="230657"/>
          </a:xfrm>
        </p:spPr>
        <p:txBody>
          <a:bodyPr/>
          <a:lstStyle>
            <a:lvl1pPr marL="0" indent="0" algn="l">
              <a:buNone/>
              <a:defRPr sz="105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Name</a:t>
            </a:r>
          </a:p>
          <a:p>
            <a:endParaRPr lang="en-GB" dirty="0"/>
          </a:p>
        </p:txBody>
      </p:sp>
      <p:sp>
        <p:nvSpPr>
          <p:cNvPr id="43" name="Pladsholder til tekst 63"/>
          <p:cNvSpPr>
            <a:spLocks noGrp="1"/>
          </p:cNvSpPr>
          <p:nvPr>
            <p:ph type="body" sz="quarter" idx="43" hasCustomPrompt="1"/>
          </p:nvPr>
        </p:nvSpPr>
        <p:spPr>
          <a:xfrm>
            <a:off x="7051832" y="2188787"/>
            <a:ext cx="1727200" cy="218100"/>
          </a:xfrm>
        </p:spPr>
        <p:txBody>
          <a:bodyPr/>
          <a:lstStyle>
            <a:lvl1pPr marL="0" indent="0" algn="l">
              <a:buNone/>
              <a:defRPr sz="90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Designation</a:t>
            </a:r>
          </a:p>
        </p:txBody>
      </p:sp>
      <p:sp>
        <p:nvSpPr>
          <p:cNvPr id="62" name="Picture Placeholder 9"/>
          <p:cNvSpPr>
            <a:spLocks noGrp="1"/>
          </p:cNvSpPr>
          <p:nvPr>
            <p:ph type="pic" sz="quarter" idx="45" hasCustomPrompt="1"/>
          </p:nvPr>
        </p:nvSpPr>
        <p:spPr>
          <a:xfrm>
            <a:off x="382322" y="3022502"/>
            <a:ext cx="838200" cy="838200"/>
          </a:xfrm>
          <a:prstGeom prst="ellipse">
            <a:avLst/>
          </a:prstGeom>
          <a:noFill/>
        </p:spPr>
        <p:txBody>
          <a:bodyPr anchor="t">
            <a:noAutofit/>
          </a:bodyPr>
          <a:lstStyle>
            <a:lvl1pPr marL="0" indent="0" algn="ctr">
              <a:buNone/>
              <a:defRPr sz="8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image</a:t>
            </a:r>
            <a:endParaRPr lang="en-IN" dirty="0"/>
          </a:p>
        </p:txBody>
      </p:sp>
      <p:sp>
        <p:nvSpPr>
          <p:cNvPr id="63" name="Pladsholder til tekst 62"/>
          <p:cNvSpPr>
            <a:spLocks noGrp="1"/>
          </p:cNvSpPr>
          <p:nvPr>
            <p:ph type="body" sz="quarter" idx="46" hasCustomPrompt="1"/>
          </p:nvPr>
        </p:nvSpPr>
        <p:spPr>
          <a:xfrm>
            <a:off x="382322" y="3882116"/>
            <a:ext cx="1727200" cy="230657"/>
          </a:xfrm>
        </p:spPr>
        <p:txBody>
          <a:bodyPr/>
          <a:lstStyle>
            <a:lvl1pPr marL="0" indent="0" algn="l">
              <a:buNone/>
              <a:defRPr sz="105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Name</a:t>
            </a:r>
          </a:p>
          <a:p>
            <a:endParaRPr lang="en-GB" dirty="0"/>
          </a:p>
        </p:txBody>
      </p:sp>
      <p:sp>
        <p:nvSpPr>
          <p:cNvPr id="64" name="Pladsholder til tekst 63"/>
          <p:cNvSpPr>
            <a:spLocks noGrp="1"/>
          </p:cNvSpPr>
          <p:nvPr>
            <p:ph type="body" sz="quarter" idx="47" hasCustomPrompt="1"/>
          </p:nvPr>
        </p:nvSpPr>
        <p:spPr>
          <a:xfrm>
            <a:off x="382322" y="4133701"/>
            <a:ext cx="1727200" cy="218100"/>
          </a:xfrm>
        </p:spPr>
        <p:txBody>
          <a:bodyPr/>
          <a:lstStyle>
            <a:lvl1pPr marL="0" indent="0" algn="l">
              <a:buNone/>
              <a:defRPr sz="90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Designation</a:t>
            </a:r>
          </a:p>
        </p:txBody>
      </p:sp>
      <p:sp>
        <p:nvSpPr>
          <p:cNvPr id="66" name="Picture Placeholder 9"/>
          <p:cNvSpPr>
            <a:spLocks noGrp="1"/>
          </p:cNvSpPr>
          <p:nvPr>
            <p:ph type="pic" sz="quarter" idx="49" hasCustomPrompt="1"/>
          </p:nvPr>
        </p:nvSpPr>
        <p:spPr>
          <a:xfrm>
            <a:off x="2605492" y="3022502"/>
            <a:ext cx="838200" cy="838200"/>
          </a:xfrm>
          <a:prstGeom prst="ellipse">
            <a:avLst/>
          </a:prstGeom>
          <a:noFill/>
        </p:spPr>
        <p:txBody>
          <a:bodyPr anchor="t">
            <a:noAutofit/>
          </a:bodyPr>
          <a:lstStyle>
            <a:lvl1pPr marL="0" indent="0" algn="ctr">
              <a:buNone/>
              <a:defRPr sz="8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image</a:t>
            </a:r>
            <a:endParaRPr lang="en-IN" dirty="0"/>
          </a:p>
        </p:txBody>
      </p:sp>
      <p:sp>
        <p:nvSpPr>
          <p:cNvPr id="67" name="Pladsholder til tekst 62"/>
          <p:cNvSpPr>
            <a:spLocks noGrp="1"/>
          </p:cNvSpPr>
          <p:nvPr>
            <p:ph type="body" sz="quarter" idx="50" hasCustomPrompt="1"/>
          </p:nvPr>
        </p:nvSpPr>
        <p:spPr>
          <a:xfrm>
            <a:off x="2605492" y="3882116"/>
            <a:ext cx="1727200" cy="230657"/>
          </a:xfrm>
        </p:spPr>
        <p:txBody>
          <a:bodyPr/>
          <a:lstStyle>
            <a:lvl1pPr marL="0" indent="0" algn="l">
              <a:buNone/>
              <a:defRPr sz="105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Name</a:t>
            </a:r>
          </a:p>
        </p:txBody>
      </p:sp>
      <p:sp>
        <p:nvSpPr>
          <p:cNvPr id="68" name="Pladsholder til tekst 63"/>
          <p:cNvSpPr>
            <a:spLocks noGrp="1"/>
          </p:cNvSpPr>
          <p:nvPr>
            <p:ph type="body" sz="quarter" idx="51" hasCustomPrompt="1"/>
          </p:nvPr>
        </p:nvSpPr>
        <p:spPr>
          <a:xfrm>
            <a:off x="2605492" y="4133701"/>
            <a:ext cx="1727200" cy="218100"/>
          </a:xfrm>
        </p:spPr>
        <p:txBody>
          <a:bodyPr/>
          <a:lstStyle>
            <a:lvl1pPr marL="0" indent="0" algn="l">
              <a:buNone/>
              <a:defRPr sz="90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Designation</a:t>
            </a:r>
          </a:p>
        </p:txBody>
      </p:sp>
      <p:sp>
        <p:nvSpPr>
          <p:cNvPr id="70" name="Picture Placeholder 9"/>
          <p:cNvSpPr>
            <a:spLocks noGrp="1"/>
          </p:cNvSpPr>
          <p:nvPr>
            <p:ph type="pic" sz="quarter" idx="53" hasCustomPrompt="1"/>
          </p:nvPr>
        </p:nvSpPr>
        <p:spPr>
          <a:xfrm>
            <a:off x="4828662" y="3022502"/>
            <a:ext cx="838200" cy="838200"/>
          </a:xfrm>
          <a:prstGeom prst="ellipse">
            <a:avLst/>
          </a:prstGeom>
          <a:noFill/>
        </p:spPr>
        <p:txBody>
          <a:bodyPr anchor="t">
            <a:noAutofit/>
          </a:bodyPr>
          <a:lstStyle>
            <a:lvl1pPr marL="0" indent="0" algn="ctr">
              <a:buNone/>
              <a:defRPr sz="8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image</a:t>
            </a:r>
            <a:endParaRPr lang="en-IN" dirty="0"/>
          </a:p>
        </p:txBody>
      </p:sp>
      <p:sp>
        <p:nvSpPr>
          <p:cNvPr id="71" name="Pladsholder til tekst 62"/>
          <p:cNvSpPr>
            <a:spLocks noGrp="1"/>
          </p:cNvSpPr>
          <p:nvPr>
            <p:ph type="body" sz="quarter" idx="54" hasCustomPrompt="1"/>
          </p:nvPr>
        </p:nvSpPr>
        <p:spPr>
          <a:xfrm>
            <a:off x="4828662" y="3882116"/>
            <a:ext cx="1727200" cy="230657"/>
          </a:xfrm>
        </p:spPr>
        <p:txBody>
          <a:bodyPr/>
          <a:lstStyle>
            <a:lvl1pPr marL="0" indent="0" algn="l">
              <a:buNone/>
              <a:defRPr sz="105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Name</a:t>
            </a:r>
          </a:p>
        </p:txBody>
      </p:sp>
      <p:sp>
        <p:nvSpPr>
          <p:cNvPr id="72" name="Pladsholder til tekst 63"/>
          <p:cNvSpPr>
            <a:spLocks noGrp="1"/>
          </p:cNvSpPr>
          <p:nvPr>
            <p:ph type="body" sz="quarter" idx="55" hasCustomPrompt="1"/>
          </p:nvPr>
        </p:nvSpPr>
        <p:spPr>
          <a:xfrm>
            <a:off x="4828662" y="4133701"/>
            <a:ext cx="1727200" cy="218100"/>
          </a:xfrm>
        </p:spPr>
        <p:txBody>
          <a:bodyPr/>
          <a:lstStyle>
            <a:lvl1pPr marL="0" indent="0" algn="l">
              <a:buNone/>
              <a:defRPr sz="90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Designation</a:t>
            </a:r>
          </a:p>
        </p:txBody>
      </p:sp>
      <p:sp>
        <p:nvSpPr>
          <p:cNvPr id="74" name="Picture Placeholder 9"/>
          <p:cNvSpPr>
            <a:spLocks noGrp="1"/>
          </p:cNvSpPr>
          <p:nvPr>
            <p:ph type="pic" sz="quarter" idx="57" hasCustomPrompt="1"/>
          </p:nvPr>
        </p:nvSpPr>
        <p:spPr>
          <a:xfrm>
            <a:off x="7051832" y="3022502"/>
            <a:ext cx="838200" cy="838200"/>
          </a:xfrm>
          <a:prstGeom prst="ellipse">
            <a:avLst/>
          </a:prstGeom>
          <a:noFill/>
        </p:spPr>
        <p:txBody>
          <a:bodyPr anchor="t">
            <a:noAutofit/>
          </a:bodyPr>
          <a:lstStyle>
            <a:lvl1pPr marL="0" indent="0" algn="ctr">
              <a:buNone/>
              <a:defRPr sz="8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image</a:t>
            </a:r>
            <a:endParaRPr lang="en-IN" dirty="0"/>
          </a:p>
        </p:txBody>
      </p:sp>
      <p:sp>
        <p:nvSpPr>
          <p:cNvPr id="75" name="Pladsholder til tekst 62"/>
          <p:cNvSpPr>
            <a:spLocks noGrp="1"/>
          </p:cNvSpPr>
          <p:nvPr>
            <p:ph type="body" sz="quarter" idx="58" hasCustomPrompt="1"/>
          </p:nvPr>
        </p:nvSpPr>
        <p:spPr>
          <a:xfrm>
            <a:off x="7051832" y="3882116"/>
            <a:ext cx="1727200" cy="230657"/>
          </a:xfrm>
        </p:spPr>
        <p:txBody>
          <a:bodyPr/>
          <a:lstStyle>
            <a:lvl1pPr marL="0" indent="0" algn="l">
              <a:buNone/>
              <a:defRPr sz="105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Name</a:t>
            </a:r>
          </a:p>
        </p:txBody>
      </p:sp>
      <p:sp>
        <p:nvSpPr>
          <p:cNvPr id="76" name="Pladsholder til tekst 63"/>
          <p:cNvSpPr>
            <a:spLocks noGrp="1"/>
          </p:cNvSpPr>
          <p:nvPr>
            <p:ph type="body" sz="quarter" idx="59" hasCustomPrompt="1"/>
          </p:nvPr>
        </p:nvSpPr>
        <p:spPr>
          <a:xfrm>
            <a:off x="7051832" y="4133701"/>
            <a:ext cx="1727200" cy="218100"/>
          </a:xfrm>
        </p:spPr>
        <p:txBody>
          <a:bodyPr/>
          <a:lstStyle>
            <a:lvl1pPr marL="0" indent="0" algn="l">
              <a:buNone/>
              <a:defRPr sz="90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Designation</a:t>
            </a:r>
          </a:p>
        </p:txBody>
      </p:sp>
      <p:sp>
        <p:nvSpPr>
          <p:cNvPr id="54" name="Rectangle 53">
            <a:extLst/>
          </p:cNvPr>
          <p:cNvSpPr/>
          <p:nvPr userDrawn="1"/>
        </p:nvSpPr>
        <p:spPr>
          <a:xfrm>
            <a:off x="8903495" y="4975062"/>
            <a:ext cx="228600" cy="14287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5" name="Lige forbindelse 8">
            <a:extLst/>
          </p:cNvPr>
          <p:cNvCxnSpPr>
            <a:cxnSpLocks/>
          </p:cNvCxnSpPr>
          <p:nvPr userDrawn="1"/>
        </p:nvCxnSpPr>
        <p:spPr>
          <a:xfrm>
            <a:off x="7899751" y="4924622"/>
            <a:ext cx="1246648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Footer Placeholder 4">
            <a:extLst/>
          </p:cNvPr>
          <p:cNvSpPr txBox="1">
            <a:spLocks/>
          </p:cNvSpPr>
          <p:nvPr userDrawn="1"/>
        </p:nvSpPr>
        <p:spPr>
          <a:xfrm>
            <a:off x="7899751" y="4975673"/>
            <a:ext cx="83124" cy="111722"/>
          </a:xfrm>
          <a:prstGeom prst="rect">
            <a:avLst/>
          </a:prstGeom>
          <a:noFill/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700" b="0" u="none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</a:t>
            </a:r>
          </a:p>
        </p:txBody>
      </p:sp>
      <p:sp>
        <p:nvSpPr>
          <p:cNvPr id="69" name="Freeform 5">
            <a:extLst/>
          </p:cNvPr>
          <p:cNvSpPr>
            <a:spLocks noEditPoints="1"/>
          </p:cNvSpPr>
          <p:nvPr userDrawn="1"/>
        </p:nvSpPr>
        <p:spPr bwMode="auto">
          <a:xfrm>
            <a:off x="8002022" y="4978054"/>
            <a:ext cx="282581" cy="109457"/>
          </a:xfrm>
          <a:custGeom>
            <a:avLst/>
            <a:gdLst>
              <a:gd name="T0" fmla="*/ 910 w 1135"/>
              <a:gd name="T1" fmla="*/ 216 h 441"/>
              <a:gd name="T2" fmla="*/ 1135 w 1135"/>
              <a:gd name="T3" fmla="*/ 216 h 441"/>
              <a:gd name="T4" fmla="*/ 1022 w 1135"/>
              <a:gd name="T5" fmla="*/ 277 h 441"/>
              <a:gd name="T6" fmla="*/ 1022 w 1135"/>
              <a:gd name="T7" fmla="*/ 155 h 441"/>
              <a:gd name="T8" fmla="*/ 1022 w 1135"/>
              <a:gd name="T9" fmla="*/ 277 h 441"/>
              <a:gd name="T10" fmla="*/ 275 w 1135"/>
              <a:gd name="T11" fmla="*/ 107 h 441"/>
              <a:gd name="T12" fmla="*/ 232 w 1135"/>
              <a:gd name="T13" fmla="*/ 219 h 441"/>
              <a:gd name="T14" fmla="*/ 164 w 1135"/>
              <a:gd name="T15" fmla="*/ 101 h 441"/>
              <a:gd name="T16" fmla="*/ 151 w 1135"/>
              <a:gd name="T17" fmla="*/ 106 h 441"/>
              <a:gd name="T18" fmla="*/ 58 w 1135"/>
              <a:gd name="T19" fmla="*/ 113 h 441"/>
              <a:gd name="T20" fmla="*/ 8 w 1135"/>
              <a:gd name="T21" fmla="*/ 107 h 441"/>
              <a:gd name="T22" fmla="*/ 69 w 1135"/>
              <a:gd name="T23" fmla="*/ 326 h 441"/>
              <a:gd name="T24" fmla="*/ 83 w 1135"/>
              <a:gd name="T25" fmla="*/ 332 h 441"/>
              <a:gd name="T26" fmla="*/ 162 w 1135"/>
              <a:gd name="T27" fmla="*/ 193 h 441"/>
              <a:gd name="T28" fmla="*/ 241 w 1135"/>
              <a:gd name="T29" fmla="*/ 332 h 441"/>
              <a:gd name="T30" fmla="*/ 255 w 1135"/>
              <a:gd name="T31" fmla="*/ 326 h 441"/>
              <a:gd name="T32" fmla="*/ 316 w 1135"/>
              <a:gd name="T33" fmla="*/ 107 h 441"/>
              <a:gd name="T34" fmla="*/ 371 w 1135"/>
              <a:gd name="T35" fmla="*/ 107 h 441"/>
              <a:gd name="T36" fmla="*/ 362 w 1135"/>
              <a:gd name="T37" fmla="*/ 316 h 441"/>
              <a:gd name="T38" fmla="*/ 413 w 1135"/>
              <a:gd name="T39" fmla="*/ 326 h 441"/>
              <a:gd name="T40" fmla="*/ 423 w 1135"/>
              <a:gd name="T41" fmla="*/ 117 h 441"/>
              <a:gd name="T42" fmla="*/ 596 w 1135"/>
              <a:gd name="T43" fmla="*/ 101 h 441"/>
              <a:gd name="T44" fmla="*/ 522 w 1135"/>
              <a:gd name="T45" fmla="*/ 133 h 441"/>
              <a:gd name="T46" fmla="*/ 506 w 1135"/>
              <a:gd name="T47" fmla="*/ 107 h 441"/>
              <a:gd name="T48" fmla="*/ 477 w 1135"/>
              <a:gd name="T49" fmla="*/ 117 h 441"/>
              <a:gd name="T50" fmla="*/ 486 w 1135"/>
              <a:gd name="T51" fmla="*/ 441 h 441"/>
              <a:gd name="T52" fmla="*/ 538 w 1135"/>
              <a:gd name="T53" fmla="*/ 432 h 441"/>
              <a:gd name="T54" fmla="*/ 596 w 1135"/>
              <a:gd name="T55" fmla="*/ 332 h 441"/>
              <a:gd name="T56" fmla="*/ 596 w 1135"/>
              <a:gd name="T57" fmla="*/ 101 h 441"/>
              <a:gd name="T58" fmla="*/ 538 w 1135"/>
              <a:gd name="T59" fmla="*/ 265 h 441"/>
              <a:gd name="T60" fmla="*/ 584 w 1135"/>
              <a:gd name="T61" fmla="*/ 155 h 441"/>
              <a:gd name="T62" fmla="*/ 584 w 1135"/>
              <a:gd name="T63" fmla="*/ 277 h 441"/>
              <a:gd name="T64" fmla="*/ 792 w 1135"/>
              <a:gd name="T65" fmla="*/ 133 h 441"/>
              <a:gd name="T66" fmla="*/ 776 w 1135"/>
              <a:gd name="T67" fmla="*/ 107 h 441"/>
              <a:gd name="T68" fmla="*/ 747 w 1135"/>
              <a:gd name="T69" fmla="*/ 117 h 441"/>
              <a:gd name="T70" fmla="*/ 757 w 1135"/>
              <a:gd name="T71" fmla="*/ 326 h 441"/>
              <a:gd name="T72" fmla="*/ 808 w 1135"/>
              <a:gd name="T73" fmla="*/ 316 h 441"/>
              <a:gd name="T74" fmla="*/ 870 w 1135"/>
              <a:gd name="T75" fmla="*/ 159 h 441"/>
              <a:gd name="T76" fmla="*/ 897 w 1135"/>
              <a:gd name="T77" fmla="*/ 122 h 441"/>
              <a:gd name="T78" fmla="*/ 401 w 1135"/>
              <a:gd name="T79" fmla="*/ 4 h 441"/>
              <a:gd name="T80" fmla="*/ 383 w 1135"/>
              <a:gd name="T81" fmla="*/ 70 h 441"/>
              <a:gd name="T82" fmla="*/ 401 w 1135"/>
              <a:gd name="T83" fmla="*/ 4 h 4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135" h="441">
                <a:moveTo>
                  <a:pt x="1022" y="101"/>
                </a:moveTo>
                <a:cubicBezTo>
                  <a:pt x="960" y="101"/>
                  <a:pt x="910" y="152"/>
                  <a:pt x="910" y="216"/>
                </a:cubicBezTo>
                <a:cubicBezTo>
                  <a:pt x="910" y="280"/>
                  <a:pt x="960" y="332"/>
                  <a:pt x="1022" y="332"/>
                </a:cubicBezTo>
                <a:cubicBezTo>
                  <a:pt x="1084" y="332"/>
                  <a:pt x="1135" y="280"/>
                  <a:pt x="1135" y="216"/>
                </a:cubicBezTo>
                <a:cubicBezTo>
                  <a:pt x="1135" y="152"/>
                  <a:pt x="1084" y="101"/>
                  <a:pt x="1022" y="101"/>
                </a:cubicBezTo>
                <a:close/>
                <a:moveTo>
                  <a:pt x="1022" y="277"/>
                </a:moveTo>
                <a:cubicBezTo>
                  <a:pt x="990" y="277"/>
                  <a:pt x="964" y="250"/>
                  <a:pt x="964" y="216"/>
                </a:cubicBezTo>
                <a:cubicBezTo>
                  <a:pt x="964" y="183"/>
                  <a:pt x="990" y="155"/>
                  <a:pt x="1022" y="155"/>
                </a:cubicBezTo>
                <a:cubicBezTo>
                  <a:pt x="1054" y="155"/>
                  <a:pt x="1080" y="183"/>
                  <a:pt x="1080" y="216"/>
                </a:cubicBezTo>
                <a:cubicBezTo>
                  <a:pt x="1080" y="250"/>
                  <a:pt x="1054" y="277"/>
                  <a:pt x="1022" y="277"/>
                </a:cubicBezTo>
                <a:close/>
                <a:moveTo>
                  <a:pt x="316" y="107"/>
                </a:moveTo>
                <a:cubicBezTo>
                  <a:pt x="275" y="107"/>
                  <a:pt x="275" y="107"/>
                  <a:pt x="275" y="107"/>
                </a:cubicBezTo>
                <a:cubicBezTo>
                  <a:pt x="271" y="107"/>
                  <a:pt x="268" y="110"/>
                  <a:pt x="266" y="113"/>
                </a:cubicBezTo>
                <a:cubicBezTo>
                  <a:pt x="232" y="219"/>
                  <a:pt x="232" y="219"/>
                  <a:pt x="232" y="219"/>
                </a:cubicBezTo>
                <a:cubicBezTo>
                  <a:pt x="174" y="106"/>
                  <a:pt x="174" y="106"/>
                  <a:pt x="174" y="106"/>
                </a:cubicBezTo>
                <a:cubicBezTo>
                  <a:pt x="172" y="103"/>
                  <a:pt x="168" y="101"/>
                  <a:pt x="164" y="101"/>
                </a:cubicBezTo>
                <a:cubicBezTo>
                  <a:pt x="160" y="101"/>
                  <a:pt x="160" y="101"/>
                  <a:pt x="160" y="101"/>
                </a:cubicBezTo>
                <a:cubicBezTo>
                  <a:pt x="156" y="101"/>
                  <a:pt x="152" y="103"/>
                  <a:pt x="151" y="106"/>
                </a:cubicBezTo>
                <a:cubicBezTo>
                  <a:pt x="92" y="219"/>
                  <a:pt x="92" y="219"/>
                  <a:pt x="92" y="219"/>
                </a:cubicBezTo>
                <a:cubicBezTo>
                  <a:pt x="58" y="113"/>
                  <a:pt x="58" y="113"/>
                  <a:pt x="58" y="113"/>
                </a:cubicBezTo>
                <a:cubicBezTo>
                  <a:pt x="57" y="110"/>
                  <a:pt x="53" y="107"/>
                  <a:pt x="49" y="107"/>
                </a:cubicBezTo>
                <a:cubicBezTo>
                  <a:pt x="8" y="107"/>
                  <a:pt x="8" y="107"/>
                  <a:pt x="8" y="107"/>
                </a:cubicBezTo>
                <a:cubicBezTo>
                  <a:pt x="3" y="107"/>
                  <a:pt x="0" y="111"/>
                  <a:pt x="1" y="116"/>
                </a:cubicBezTo>
                <a:cubicBezTo>
                  <a:pt x="69" y="326"/>
                  <a:pt x="69" y="326"/>
                  <a:pt x="69" y="326"/>
                </a:cubicBezTo>
                <a:cubicBezTo>
                  <a:pt x="70" y="329"/>
                  <a:pt x="74" y="332"/>
                  <a:pt x="77" y="332"/>
                </a:cubicBezTo>
                <a:cubicBezTo>
                  <a:pt x="83" y="332"/>
                  <a:pt x="83" y="332"/>
                  <a:pt x="83" y="332"/>
                </a:cubicBezTo>
                <a:cubicBezTo>
                  <a:pt x="87" y="332"/>
                  <a:pt x="91" y="329"/>
                  <a:pt x="93" y="326"/>
                </a:cubicBezTo>
                <a:cubicBezTo>
                  <a:pt x="162" y="193"/>
                  <a:pt x="162" y="193"/>
                  <a:pt x="162" y="193"/>
                </a:cubicBezTo>
                <a:cubicBezTo>
                  <a:pt x="231" y="326"/>
                  <a:pt x="231" y="326"/>
                  <a:pt x="231" y="326"/>
                </a:cubicBezTo>
                <a:cubicBezTo>
                  <a:pt x="233" y="329"/>
                  <a:pt x="237" y="332"/>
                  <a:pt x="241" y="332"/>
                </a:cubicBezTo>
                <a:cubicBezTo>
                  <a:pt x="247" y="332"/>
                  <a:pt x="247" y="332"/>
                  <a:pt x="247" y="332"/>
                </a:cubicBezTo>
                <a:cubicBezTo>
                  <a:pt x="250" y="332"/>
                  <a:pt x="254" y="329"/>
                  <a:pt x="255" y="326"/>
                </a:cubicBezTo>
                <a:cubicBezTo>
                  <a:pt x="323" y="116"/>
                  <a:pt x="323" y="116"/>
                  <a:pt x="323" y="116"/>
                </a:cubicBezTo>
                <a:cubicBezTo>
                  <a:pt x="325" y="111"/>
                  <a:pt x="322" y="107"/>
                  <a:pt x="316" y="107"/>
                </a:cubicBezTo>
                <a:close/>
                <a:moveTo>
                  <a:pt x="413" y="107"/>
                </a:moveTo>
                <a:cubicBezTo>
                  <a:pt x="371" y="107"/>
                  <a:pt x="371" y="107"/>
                  <a:pt x="371" y="107"/>
                </a:cubicBezTo>
                <a:cubicBezTo>
                  <a:pt x="366" y="107"/>
                  <a:pt x="362" y="111"/>
                  <a:pt x="362" y="117"/>
                </a:cubicBezTo>
                <a:cubicBezTo>
                  <a:pt x="362" y="316"/>
                  <a:pt x="362" y="316"/>
                  <a:pt x="362" y="316"/>
                </a:cubicBezTo>
                <a:cubicBezTo>
                  <a:pt x="362" y="321"/>
                  <a:pt x="366" y="326"/>
                  <a:pt x="371" y="326"/>
                </a:cubicBezTo>
                <a:cubicBezTo>
                  <a:pt x="413" y="326"/>
                  <a:pt x="413" y="326"/>
                  <a:pt x="413" y="326"/>
                </a:cubicBezTo>
                <a:cubicBezTo>
                  <a:pt x="418" y="326"/>
                  <a:pt x="423" y="321"/>
                  <a:pt x="423" y="316"/>
                </a:cubicBezTo>
                <a:cubicBezTo>
                  <a:pt x="423" y="117"/>
                  <a:pt x="423" y="117"/>
                  <a:pt x="423" y="117"/>
                </a:cubicBezTo>
                <a:cubicBezTo>
                  <a:pt x="423" y="111"/>
                  <a:pt x="418" y="107"/>
                  <a:pt x="413" y="107"/>
                </a:cubicBezTo>
                <a:close/>
                <a:moveTo>
                  <a:pt x="596" y="101"/>
                </a:moveTo>
                <a:cubicBezTo>
                  <a:pt x="567" y="101"/>
                  <a:pt x="541" y="113"/>
                  <a:pt x="522" y="133"/>
                </a:cubicBezTo>
                <a:cubicBezTo>
                  <a:pt x="522" y="133"/>
                  <a:pt x="522" y="133"/>
                  <a:pt x="522" y="133"/>
                </a:cubicBezTo>
                <a:cubicBezTo>
                  <a:pt x="514" y="113"/>
                  <a:pt x="514" y="113"/>
                  <a:pt x="514" y="113"/>
                </a:cubicBezTo>
                <a:cubicBezTo>
                  <a:pt x="513" y="110"/>
                  <a:pt x="509" y="107"/>
                  <a:pt x="506" y="107"/>
                </a:cubicBezTo>
                <a:cubicBezTo>
                  <a:pt x="486" y="107"/>
                  <a:pt x="486" y="107"/>
                  <a:pt x="486" y="107"/>
                </a:cubicBezTo>
                <a:cubicBezTo>
                  <a:pt x="481" y="107"/>
                  <a:pt x="477" y="111"/>
                  <a:pt x="477" y="117"/>
                </a:cubicBezTo>
                <a:cubicBezTo>
                  <a:pt x="477" y="432"/>
                  <a:pt x="477" y="432"/>
                  <a:pt x="477" y="432"/>
                </a:cubicBezTo>
                <a:cubicBezTo>
                  <a:pt x="477" y="437"/>
                  <a:pt x="481" y="441"/>
                  <a:pt x="486" y="441"/>
                </a:cubicBezTo>
                <a:cubicBezTo>
                  <a:pt x="528" y="441"/>
                  <a:pt x="528" y="441"/>
                  <a:pt x="528" y="441"/>
                </a:cubicBezTo>
                <a:cubicBezTo>
                  <a:pt x="533" y="441"/>
                  <a:pt x="538" y="437"/>
                  <a:pt x="538" y="432"/>
                </a:cubicBezTo>
                <a:cubicBezTo>
                  <a:pt x="538" y="322"/>
                  <a:pt x="538" y="322"/>
                  <a:pt x="538" y="322"/>
                </a:cubicBezTo>
                <a:cubicBezTo>
                  <a:pt x="555" y="328"/>
                  <a:pt x="575" y="332"/>
                  <a:pt x="596" y="332"/>
                </a:cubicBezTo>
                <a:cubicBezTo>
                  <a:pt x="654" y="332"/>
                  <a:pt x="702" y="280"/>
                  <a:pt x="702" y="216"/>
                </a:cubicBezTo>
                <a:cubicBezTo>
                  <a:pt x="702" y="152"/>
                  <a:pt x="654" y="101"/>
                  <a:pt x="596" y="101"/>
                </a:cubicBezTo>
                <a:close/>
                <a:moveTo>
                  <a:pt x="584" y="277"/>
                </a:moveTo>
                <a:cubicBezTo>
                  <a:pt x="567" y="277"/>
                  <a:pt x="551" y="273"/>
                  <a:pt x="538" y="265"/>
                </a:cubicBezTo>
                <a:cubicBezTo>
                  <a:pt x="538" y="182"/>
                  <a:pt x="538" y="182"/>
                  <a:pt x="538" y="182"/>
                </a:cubicBezTo>
                <a:cubicBezTo>
                  <a:pt x="548" y="166"/>
                  <a:pt x="565" y="155"/>
                  <a:pt x="584" y="155"/>
                </a:cubicBezTo>
                <a:cubicBezTo>
                  <a:pt x="615" y="155"/>
                  <a:pt x="640" y="183"/>
                  <a:pt x="640" y="216"/>
                </a:cubicBezTo>
                <a:cubicBezTo>
                  <a:pt x="640" y="250"/>
                  <a:pt x="615" y="277"/>
                  <a:pt x="584" y="277"/>
                </a:cubicBezTo>
                <a:close/>
                <a:moveTo>
                  <a:pt x="856" y="101"/>
                </a:moveTo>
                <a:cubicBezTo>
                  <a:pt x="816" y="101"/>
                  <a:pt x="792" y="133"/>
                  <a:pt x="792" y="133"/>
                </a:cubicBezTo>
                <a:cubicBezTo>
                  <a:pt x="785" y="113"/>
                  <a:pt x="785" y="113"/>
                  <a:pt x="785" y="113"/>
                </a:cubicBezTo>
                <a:cubicBezTo>
                  <a:pt x="784" y="110"/>
                  <a:pt x="780" y="107"/>
                  <a:pt x="776" y="107"/>
                </a:cubicBezTo>
                <a:cubicBezTo>
                  <a:pt x="757" y="107"/>
                  <a:pt x="757" y="107"/>
                  <a:pt x="757" y="107"/>
                </a:cubicBezTo>
                <a:cubicBezTo>
                  <a:pt x="752" y="107"/>
                  <a:pt x="747" y="111"/>
                  <a:pt x="747" y="117"/>
                </a:cubicBezTo>
                <a:cubicBezTo>
                  <a:pt x="747" y="316"/>
                  <a:pt x="747" y="316"/>
                  <a:pt x="747" y="316"/>
                </a:cubicBezTo>
                <a:cubicBezTo>
                  <a:pt x="747" y="321"/>
                  <a:pt x="752" y="326"/>
                  <a:pt x="757" y="326"/>
                </a:cubicBezTo>
                <a:cubicBezTo>
                  <a:pt x="799" y="326"/>
                  <a:pt x="799" y="326"/>
                  <a:pt x="799" y="326"/>
                </a:cubicBezTo>
                <a:cubicBezTo>
                  <a:pt x="804" y="326"/>
                  <a:pt x="808" y="321"/>
                  <a:pt x="808" y="316"/>
                </a:cubicBezTo>
                <a:cubicBezTo>
                  <a:pt x="808" y="176"/>
                  <a:pt x="808" y="176"/>
                  <a:pt x="808" y="176"/>
                </a:cubicBezTo>
                <a:cubicBezTo>
                  <a:pt x="833" y="147"/>
                  <a:pt x="864" y="157"/>
                  <a:pt x="870" y="159"/>
                </a:cubicBezTo>
                <a:cubicBezTo>
                  <a:pt x="876" y="162"/>
                  <a:pt x="881" y="159"/>
                  <a:pt x="883" y="155"/>
                </a:cubicBezTo>
                <a:cubicBezTo>
                  <a:pt x="885" y="150"/>
                  <a:pt x="894" y="130"/>
                  <a:pt x="897" y="122"/>
                </a:cubicBezTo>
                <a:cubicBezTo>
                  <a:pt x="901" y="114"/>
                  <a:pt x="896" y="101"/>
                  <a:pt x="856" y="101"/>
                </a:cubicBezTo>
                <a:close/>
                <a:moveTo>
                  <a:pt x="401" y="4"/>
                </a:moveTo>
                <a:cubicBezTo>
                  <a:pt x="383" y="0"/>
                  <a:pt x="364" y="10"/>
                  <a:pt x="360" y="28"/>
                </a:cubicBezTo>
                <a:cubicBezTo>
                  <a:pt x="355" y="46"/>
                  <a:pt x="365" y="65"/>
                  <a:pt x="383" y="70"/>
                </a:cubicBezTo>
                <a:cubicBezTo>
                  <a:pt x="401" y="74"/>
                  <a:pt x="420" y="64"/>
                  <a:pt x="425" y="46"/>
                </a:cubicBezTo>
                <a:cubicBezTo>
                  <a:pt x="430" y="28"/>
                  <a:pt x="419" y="9"/>
                  <a:pt x="401" y="4"/>
                </a:cubicBezTo>
                <a:close/>
              </a:path>
            </a:pathLst>
          </a:custGeom>
          <a:solidFill>
            <a:srgbClr val="34195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3" name="TextBox 72">
            <a:extLst/>
          </p:cNvPr>
          <p:cNvSpPr txBox="1"/>
          <p:nvPr userDrawn="1"/>
        </p:nvSpPr>
        <p:spPr>
          <a:xfrm>
            <a:off x="8264669" y="4933519"/>
            <a:ext cx="613587" cy="109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confidential</a:t>
            </a:r>
          </a:p>
        </p:txBody>
      </p:sp>
      <p:sp>
        <p:nvSpPr>
          <p:cNvPr id="77" name="Shape 257"/>
          <p:cNvSpPr txBox="1">
            <a:spLocks/>
          </p:cNvSpPr>
          <p:nvPr userDrawn="1"/>
        </p:nvSpPr>
        <p:spPr>
          <a:xfrm>
            <a:off x="8869969" y="4930742"/>
            <a:ext cx="259712" cy="194925"/>
          </a:xfrm>
          <a:prstGeom prst="rect">
            <a:avLst/>
          </a:prstGeom>
          <a:noFill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vert="horz" lIns="0" tIns="45720" rIns="0" bIns="45720" rtlCol="0" anchor="ctr"/>
          <a:lstStyle>
            <a:defPPr>
              <a:defRPr lang="en-US"/>
            </a:defPPr>
            <a:lvl1pPr algn="ctr">
              <a:defRPr sz="600" b="0" u="none">
                <a:solidFill>
                  <a:schemeClr val="accent2"/>
                </a:solidFill>
                <a:latin typeface="Arial" pitchFamily="34" charset="0"/>
                <a:cs typeface="Arial" pitchFamily="34" charset="0"/>
              </a:defRPr>
            </a:lvl1pPr>
            <a:lvl2pPr marL="0" marR="0" indent="228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lvl="0"/>
            <a:fld id="{86CB4B4D-7CA3-9044-876B-883B54F8677D}" type="slidenum">
              <a:rPr lang="en-GB" noProof="0" smtClean="0"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pPr lvl="0"/>
              <a:t>‹#›</a:t>
            </a:fld>
            <a:endParaRPr lang="en-GB" noProof="0" dirty="0"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51" name="Group 50"/>
          <p:cNvGrpSpPr/>
          <p:nvPr userDrawn="1"/>
        </p:nvGrpSpPr>
        <p:grpSpPr>
          <a:xfrm>
            <a:off x="71948" y="4978614"/>
            <a:ext cx="503788" cy="94721"/>
            <a:chOff x="6014087" y="4646472"/>
            <a:chExt cx="503788" cy="94721"/>
          </a:xfrm>
        </p:grpSpPr>
        <p:sp>
          <p:nvSpPr>
            <p:cNvPr id="52" name="Oval 51">
              <a:extLst/>
            </p:cNvPr>
            <p:cNvSpPr>
              <a:spLocks noChangeArrowheads="1"/>
            </p:cNvSpPr>
            <p:nvPr/>
          </p:nvSpPr>
          <p:spPr bwMode="auto">
            <a:xfrm flipH="1">
              <a:off x="6423171" y="4646472"/>
              <a:ext cx="94704" cy="9472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r>
                <a:rPr lang="en-US" dirty="0"/>
                <a:t> </a:t>
              </a:r>
            </a:p>
          </p:txBody>
        </p:sp>
        <p:sp>
          <p:nvSpPr>
            <p:cNvPr id="53" name="Oval 52">
              <a:extLst/>
            </p:cNvPr>
            <p:cNvSpPr>
              <a:spLocks noChangeArrowheads="1"/>
            </p:cNvSpPr>
            <p:nvPr/>
          </p:nvSpPr>
          <p:spPr bwMode="auto">
            <a:xfrm flipH="1">
              <a:off x="6320900" y="4646472"/>
              <a:ext cx="94704" cy="9472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Oval 56">
              <a:extLst/>
            </p:cNvPr>
            <p:cNvSpPr>
              <a:spLocks noChangeArrowheads="1"/>
            </p:cNvSpPr>
            <p:nvPr/>
          </p:nvSpPr>
          <p:spPr bwMode="auto">
            <a:xfrm flipH="1">
              <a:off x="6218629" y="4646472"/>
              <a:ext cx="94704" cy="94721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Oval 57">
              <a:extLst/>
            </p:cNvPr>
            <p:cNvSpPr>
              <a:spLocks noChangeArrowheads="1"/>
            </p:cNvSpPr>
            <p:nvPr/>
          </p:nvSpPr>
          <p:spPr bwMode="auto">
            <a:xfrm flipH="1">
              <a:off x="6116358" y="4646472"/>
              <a:ext cx="94704" cy="9472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Oval 58">
              <a:extLst/>
            </p:cNvPr>
            <p:cNvSpPr>
              <a:spLocks noChangeArrowheads="1"/>
            </p:cNvSpPr>
            <p:nvPr/>
          </p:nvSpPr>
          <p:spPr bwMode="auto">
            <a:xfrm flipH="1">
              <a:off x="6014087" y="4646472"/>
              <a:ext cx="94704" cy="94721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="" xmlns:p14="http://schemas.microsoft.com/office/powerpoint/2010/main" val="466708357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orient="horz" pos="1620">
          <p15:clr>
            <a:srgbClr val="FBAE40"/>
          </p15:clr>
        </p15:guide>
        <p15:guide id="2" pos="168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20"/>
          <p:cNvCxnSpPr>
            <a:cxnSpLocks/>
          </p:cNvCxnSpPr>
          <p:nvPr userDrawn="1"/>
        </p:nvCxnSpPr>
        <p:spPr>
          <a:xfrm>
            <a:off x="3769835" y="1896228"/>
            <a:ext cx="0" cy="1349618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  <a:miter lim="400000"/>
          </a:ln>
        </p:spPr>
      </p:cxnSp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>
          <a:xfrm>
            <a:off x="3947710" y="1988107"/>
            <a:ext cx="5486400" cy="116586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>
            <a:lvl1pPr marL="0" algn="l">
              <a:defRPr lang="en-US" sz="3600" u="sng" dirty="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lvl="0" algn="l"/>
            <a:r>
              <a:rPr lang="en-US" dirty="0"/>
              <a:t>Thank You						 </a:t>
            </a:r>
            <a:br>
              <a:rPr lang="en-US" dirty="0"/>
            </a:br>
            <a:r>
              <a:rPr lang="en-US" dirty="0"/>
              <a:t>for your time					</a:t>
            </a: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3400" y="1437856"/>
            <a:ext cx="2732400" cy="229448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514372749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4513" userDrawn="1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ank you_optional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20"/>
          <p:cNvCxnSpPr>
            <a:cxnSpLocks/>
          </p:cNvCxnSpPr>
          <p:nvPr userDrawn="1"/>
        </p:nvCxnSpPr>
        <p:spPr>
          <a:xfrm>
            <a:off x="3769835" y="1896228"/>
            <a:ext cx="0" cy="1349618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  <a:miter lim="400000"/>
          </a:ln>
        </p:spPr>
      </p:cxnSp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>
          <a:xfrm>
            <a:off x="4267199" y="2002166"/>
            <a:ext cx="5486400" cy="116586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>
            <a:lvl1pPr marL="0" algn="l">
              <a:defRPr lang="en-US" sz="3600" u="sng" dirty="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lvl="0" algn="l"/>
            <a:r>
              <a:rPr lang="en-US" dirty="0"/>
              <a:t>Thank You						 </a:t>
            </a:r>
            <a:br>
              <a:rPr lang="en-US" dirty="0"/>
            </a:br>
            <a:r>
              <a:rPr lang="en-US" dirty="0"/>
              <a:t>for your time					</a:t>
            </a: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3400" y="1437856"/>
            <a:ext cx="2732400" cy="229448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644545021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4513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with Client/Partner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>
            <a:cxnSpLocks/>
          </p:cNvCxnSpPr>
          <p:nvPr/>
        </p:nvCxnSpPr>
        <p:spPr>
          <a:xfrm>
            <a:off x="3769835" y="1896228"/>
            <a:ext cx="0" cy="1349618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  <a:miter lim="400000"/>
          </a:ln>
        </p:spPr>
      </p:cxnSp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>
          <a:xfrm>
            <a:off x="4267199" y="1310123"/>
            <a:ext cx="5486400" cy="116586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>
            <a:lvl1pPr marL="0" algn="l">
              <a:defRPr lang="en-US" sz="3600" u="sng" dirty="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lvl="0" algn="l"/>
            <a:r>
              <a:rPr lang="en-US" dirty="0"/>
              <a:t>Thank You						 </a:t>
            </a:r>
            <a:br>
              <a:rPr lang="en-US" dirty="0"/>
            </a:br>
            <a:r>
              <a:rPr lang="en-US" dirty="0"/>
              <a:t>for your time					</a:t>
            </a:r>
          </a:p>
        </p:txBody>
      </p:sp>
      <p:sp>
        <p:nvSpPr>
          <p:cNvPr id="2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267200" y="2855768"/>
            <a:ext cx="3190875" cy="150332"/>
          </a:xfrm>
          <a:prstGeom prst="rect">
            <a:avLst/>
          </a:prstGeom>
          <a:noFill/>
        </p:spPr>
        <p:txBody>
          <a:bodyPr wrap="square" tIns="0" bIns="0" rtlCol="0"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15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Presenter’s first and last name </a:t>
            </a:r>
          </a:p>
        </p:txBody>
      </p:sp>
      <p:sp>
        <p:nvSpPr>
          <p:cNvPr id="28" name="Text Placeholder 16"/>
          <p:cNvSpPr>
            <a:spLocks noGrp="1"/>
          </p:cNvSpPr>
          <p:nvPr>
            <p:ph type="body" sz="quarter" idx="10" hasCustomPrompt="1"/>
          </p:nvPr>
        </p:nvSpPr>
        <p:spPr>
          <a:xfrm>
            <a:off x="4267200" y="3084022"/>
            <a:ext cx="3190875" cy="149312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>
              <a:buNone/>
              <a:defRPr kumimoji="0" lang="en-US" sz="95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Designation</a:t>
            </a:r>
          </a:p>
        </p:txBody>
      </p:sp>
      <p:sp>
        <p:nvSpPr>
          <p:cNvPr id="29" name="Pladsholder til tekst 20"/>
          <p:cNvSpPr>
            <a:spLocks noGrp="1"/>
          </p:cNvSpPr>
          <p:nvPr>
            <p:ph type="body" sz="quarter" idx="36" hasCustomPrompt="1"/>
          </p:nvPr>
        </p:nvSpPr>
        <p:spPr>
          <a:xfrm>
            <a:off x="4582711" y="3424147"/>
            <a:ext cx="2782294" cy="146194"/>
          </a:xfrm>
        </p:spPr>
        <p:txBody>
          <a:bodyPr wrap="square" tIns="0" bIns="0">
            <a:spAutoFit/>
          </a:bodyPr>
          <a:lstStyle>
            <a:lvl1pPr marL="0" indent="0">
              <a:buFontTx/>
              <a:buNone/>
              <a:defRPr sz="95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LinkedIn</a:t>
            </a:r>
            <a:r>
              <a:rPr lang="en-GB" spc="11" dirty="0"/>
              <a:t> ID</a:t>
            </a:r>
            <a:endParaRPr lang="en-GB" dirty="0"/>
          </a:p>
        </p:txBody>
      </p:sp>
      <p:sp>
        <p:nvSpPr>
          <p:cNvPr id="30" name="Pladsholder til tekst 22"/>
          <p:cNvSpPr>
            <a:spLocks noGrp="1"/>
          </p:cNvSpPr>
          <p:nvPr>
            <p:ph type="body" sz="quarter" idx="38" hasCustomPrompt="1"/>
          </p:nvPr>
        </p:nvSpPr>
        <p:spPr>
          <a:xfrm>
            <a:off x="4582711" y="3705695"/>
            <a:ext cx="2782294" cy="146194"/>
          </a:xfrm>
        </p:spPr>
        <p:txBody>
          <a:bodyPr wrap="square" tIns="0" bIns="0">
            <a:spAutoFit/>
          </a:bodyPr>
          <a:lstStyle>
            <a:lvl1pPr marL="0" indent="0">
              <a:buFontTx/>
              <a:buNone/>
              <a:defRPr sz="95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Twitter ID</a:t>
            </a:r>
          </a:p>
        </p:txBody>
      </p:sp>
      <p:pic>
        <p:nvPicPr>
          <p:cNvPr id="31" name="Picture 2" descr="Image result for linkedin logo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67200" y="3365682"/>
            <a:ext cx="263124" cy="26312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4" descr="Image result for twitter logo png"/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33863" y="3611980"/>
            <a:ext cx="333624" cy="33362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 l="9981" t="11774" r="9918" b="11902"/>
          <a:stretch/>
        </p:blipFill>
        <p:spPr>
          <a:xfrm>
            <a:off x="270754" y="1926880"/>
            <a:ext cx="1645233" cy="1316432"/>
          </a:xfrm>
          <a:prstGeom prst="rect">
            <a:avLst/>
          </a:prstGeom>
        </p:spPr>
      </p:pic>
      <p:sp>
        <p:nvSpPr>
          <p:cNvPr id="12" name="Picture Placeholder 9"/>
          <p:cNvSpPr>
            <a:spLocks noGrp="1"/>
          </p:cNvSpPr>
          <p:nvPr>
            <p:ph type="pic" sz="quarter" idx="12" hasCustomPrompt="1"/>
          </p:nvPr>
        </p:nvSpPr>
        <p:spPr>
          <a:xfrm>
            <a:off x="2368073" y="1953704"/>
            <a:ext cx="1181854" cy="123149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here to add Client / Partner Logo</a:t>
            </a:r>
            <a:endParaRPr lang="en-IN" dirty="0"/>
          </a:p>
        </p:txBody>
      </p:sp>
    </p:spTree>
    <p:extLst>
      <p:ext uri="{BB962C8B-B14F-4D97-AF65-F5344CB8AC3E}">
        <p14:creationId xmlns="" xmlns:p14="http://schemas.microsoft.com/office/powerpoint/2010/main" val="291468915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38"/>
          <p:cNvSpPr>
            <a:spLocks noGrp="1"/>
          </p:cNvSpPr>
          <p:nvPr>
            <p:ph type="body" sz="quarter" idx="10" hasCustomPrompt="1"/>
          </p:nvPr>
        </p:nvSpPr>
        <p:spPr>
          <a:xfrm>
            <a:off x="779308" y="1470758"/>
            <a:ext cx="3640292" cy="150646"/>
          </a:xfrm>
          <a:prstGeom prst="rect">
            <a:avLst/>
          </a:prstGeom>
        </p:spPr>
        <p:txBody>
          <a:bodyPr tIns="0" bIns="0" anchor="ctr" anchorCtr="0">
            <a:noAutofit/>
          </a:bodyPr>
          <a:lstStyle>
            <a:lvl1pPr marL="0" indent="0">
              <a:buNone/>
              <a:defRPr sz="1300" b="1">
                <a:solidFill>
                  <a:schemeClr val="tx2"/>
                </a:solidFill>
                <a:latin typeface="+mn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Headline</a:t>
            </a:r>
          </a:p>
        </p:txBody>
      </p:sp>
      <p:sp>
        <p:nvSpPr>
          <p:cNvPr id="28" name="Text Placeholder 38"/>
          <p:cNvSpPr>
            <a:spLocks noGrp="1"/>
          </p:cNvSpPr>
          <p:nvPr>
            <p:ph type="body" sz="quarter" idx="15" hasCustomPrompt="1"/>
          </p:nvPr>
        </p:nvSpPr>
        <p:spPr>
          <a:xfrm>
            <a:off x="230668" y="1373094"/>
            <a:ext cx="502920" cy="501594"/>
          </a:xfrm>
          <a:prstGeom prst="ellipse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Font typeface="Arial" pitchFamily="34" charset="0"/>
              <a:buNone/>
              <a:defRPr sz="1100" b="1">
                <a:solidFill>
                  <a:schemeClr val="bg1"/>
                </a:solidFill>
                <a:latin typeface="+mn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1.0</a:t>
            </a:r>
          </a:p>
        </p:txBody>
      </p:sp>
      <p:sp>
        <p:nvSpPr>
          <p:cNvPr id="47" name="Title 1"/>
          <p:cNvSpPr>
            <a:spLocks noGrp="1"/>
          </p:cNvSpPr>
          <p:nvPr>
            <p:ph type="ctrTitle" hasCustomPrompt="1"/>
          </p:nvPr>
        </p:nvSpPr>
        <p:spPr>
          <a:xfrm>
            <a:off x="0" y="258807"/>
            <a:ext cx="2191657" cy="519669"/>
          </a:xfrm>
          <a:prstGeom prst="rect">
            <a:avLst/>
          </a:prstGeom>
          <a:noFill/>
        </p:spPr>
        <p:txBody>
          <a:bodyPr wrap="square" lIns="0" rtlCol="0" anchor="t" anchorCtr="0">
            <a:noAutofit/>
          </a:bodyPr>
          <a:lstStyle>
            <a:lvl1pPr marL="0" algn="l">
              <a:lnSpc>
                <a:spcPct val="98000"/>
              </a:lnSpc>
              <a:tabLst/>
              <a:defRPr lang="en-US" sz="2600" u="sng" dirty="0">
                <a:solidFill>
                  <a:schemeClr val="tx2"/>
                </a:solidFill>
                <a:latin typeface="+mj-lt"/>
                <a:ea typeface="+mn-ea"/>
                <a:cs typeface="Arial"/>
              </a:defRPr>
            </a:lvl1pPr>
          </a:lstStyle>
          <a:p>
            <a:pPr marL="0" lvl="0" algn="l"/>
            <a:r>
              <a:rPr lang="en-US"/>
              <a:t>     Agenda</a:t>
            </a:r>
          </a:p>
        </p:txBody>
      </p:sp>
      <p:sp>
        <p:nvSpPr>
          <p:cNvPr id="48" name="Text Placeholder 38"/>
          <p:cNvSpPr>
            <a:spLocks noGrp="1"/>
          </p:cNvSpPr>
          <p:nvPr>
            <p:ph type="body" sz="quarter" idx="16" hasCustomPrompt="1"/>
          </p:nvPr>
        </p:nvSpPr>
        <p:spPr>
          <a:xfrm>
            <a:off x="779308" y="1656945"/>
            <a:ext cx="3640292" cy="149245"/>
          </a:xfrm>
          <a:prstGeom prst="rect">
            <a:avLst/>
          </a:prstGeom>
        </p:spPr>
        <p:txBody>
          <a:bodyPr tIns="0" bIns="0" anchor="t" anchorCtr="0">
            <a:noAutofit/>
          </a:bodyPr>
          <a:lstStyle>
            <a:lvl1pPr marL="0" indent="0">
              <a:buNone/>
              <a:defRPr sz="900" b="0">
                <a:solidFill>
                  <a:schemeClr val="tx2"/>
                </a:solidFill>
                <a:latin typeface="+mn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Duis </a:t>
            </a:r>
            <a:r>
              <a:rPr lang="en-US" err="1"/>
              <a:t>rutrum</a:t>
            </a:r>
            <a:r>
              <a:rPr lang="en-US"/>
              <a:t>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. Integer cursus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mollis</a:t>
            </a:r>
            <a:r>
              <a:rPr lang="en-US"/>
              <a:t> </a:t>
            </a:r>
            <a:r>
              <a:rPr lang="en-US" err="1"/>
              <a:t>suscipit</a:t>
            </a:r>
            <a:r>
              <a:rPr lang="en-US"/>
              <a:t>.</a:t>
            </a:r>
          </a:p>
        </p:txBody>
      </p:sp>
      <p:sp>
        <p:nvSpPr>
          <p:cNvPr id="49" name="Text Placeholder 38"/>
          <p:cNvSpPr>
            <a:spLocks noGrp="1"/>
          </p:cNvSpPr>
          <p:nvPr>
            <p:ph type="body" sz="quarter" idx="17" hasCustomPrompt="1"/>
          </p:nvPr>
        </p:nvSpPr>
        <p:spPr>
          <a:xfrm>
            <a:off x="779308" y="2347470"/>
            <a:ext cx="3640292" cy="150646"/>
          </a:xfrm>
          <a:prstGeom prst="rect">
            <a:avLst/>
          </a:prstGeom>
        </p:spPr>
        <p:txBody>
          <a:bodyPr tIns="0" bIns="0" anchor="ctr" anchorCtr="0">
            <a:noAutofit/>
          </a:bodyPr>
          <a:lstStyle>
            <a:lvl1pPr marL="0" indent="0">
              <a:buNone/>
              <a:defRPr sz="1300" b="1">
                <a:solidFill>
                  <a:schemeClr val="tx2"/>
                </a:solidFill>
                <a:latin typeface="+mn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Headline</a:t>
            </a:r>
          </a:p>
        </p:txBody>
      </p:sp>
      <p:sp>
        <p:nvSpPr>
          <p:cNvPr id="50" name="Text Placeholder 38"/>
          <p:cNvSpPr>
            <a:spLocks noGrp="1"/>
          </p:cNvSpPr>
          <p:nvPr>
            <p:ph type="body" sz="quarter" idx="18" hasCustomPrompt="1"/>
          </p:nvPr>
        </p:nvSpPr>
        <p:spPr>
          <a:xfrm>
            <a:off x="230668" y="2249806"/>
            <a:ext cx="502920" cy="501594"/>
          </a:xfrm>
          <a:prstGeom prst="ellipse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Font typeface="Arial" pitchFamily="34" charset="0"/>
              <a:buNone/>
              <a:defRPr sz="1100" b="1">
                <a:solidFill>
                  <a:schemeClr val="bg1"/>
                </a:solidFill>
                <a:latin typeface="+mn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2.0</a:t>
            </a:r>
          </a:p>
        </p:txBody>
      </p:sp>
      <p:sp>
        <p:nvSpPr>
          <p:cNvPr id="51" name="Text Placeholder 38"/>
          <p:cNvSpPr>
            <a:spLocks noGrp="1"/>
          </p:cNvSpPr>
          <p:nvPr>
            <p:ph type="body" sz="quarter" idx="19" hasCustomPrompt="1"/>
          </p:nvPr>
        </p:nvSpPr>
        <p:spPr>
          <a:xfrm>
            <a:off x="779308" y="2533657"/>
            <a:ext cx="3640292" cy="149245"/>
          </a:xfrm>
          <a:prstGeom prst="rect">
            <a:avLst/>
          </a:prstGeom>
        </p:spPr>
        <p:txBody>
          <a:bodyPr tIns="0" bIns="0" anchor="t" anchorCtr="0">
            <a:noAutofit/>
          </a:bodyPr>
          <a:lstStyle>
            <a:lvl1pPr marL="0" indent="0">
              <a:buNone/>
              <a:defRPr sz="900" b="0">
                <a:solidFill>
                  <a:schemeClr val="tx2"/>
                </a:solidFill>
                <a:latin typeface="+mn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Duis </a:t>
            </a:r>
            <a:r>
              <a:rPr lang="en-US" err="1"/>
              <a:t>rutrum</a:t>
            </a:r>
            <a:r>
              <a:rPr lang="en-US"/>
              <a:t>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. Integer cursus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mollis</a:t>
            </a:r>
            <a:r>
              <a:rPr lang="en-US"/>
              <a:t> </a:t>
            </a:r>
            <a:r>
              <a:rPr lang="en-US" err="1"/>
              <a:t>suscipit</a:t>
            </a:r>
            <a:r>
              <a:rPr lang="en-US"/>
              <a:t>.</a:t>
            </a:r>
          </a:p>
        </p:txBody>
      </p:sp>
      <p:sp>
        <p:nvSpPr>
          <p:cNvPr id="52" name="Text Placeholder 38"/>
          <p:cNvSpPr>
            <a:spLocks noGrp="1"/>
          </p:cNvSpPr>
          <p:nvPr>
            <p:ph type="body" sz="quarter" idx="20" hasCustomPrompt="1"/>
          </p:nvPr>
        </p:nvSpPr>
        <p:spPr>
          <a:xfrm>
            <a:off x="779308" y="3222736"/>
            <a:ext cx="3640292" cy="150646"/>
          </a:xfrm>
          <a:prstGeom prst="rect">
            <a:avLst/>
          </a:prstGeom>
        </p:spPr>
        <p:txBody>
          <a:bodyPr tIns="0" bIns="0" anchor="ctr" anchorCtr="0">
            <a:noAutofit/>
          </a:bodyPr>
          <a:lstStyle>
            <a:lvl1pPr marL="0" indent="0">
              <a:buNone/>
              <a:defRPr sz="1300" b="1">
                <a:solidFill>
                  <a:schemeClr val="tx2"/>
                </a:solidFill>
                <a:latin typeface="+mn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Headline</a:t>
            </a:r>
          </a:p>
        </p:txBody>
      </p:sp>
      <p:sp>
        <p:nvSpPr>
          <p:cNvPr id="53" name="Text Placeholder 38"/>
          <p:cNvSpPr>
            <a:spLocks noGrp="1"/>
          </p:cNvSpPr>
          <p:nvPr>
            <p:ph type="body" sz="quarter" idx="21" hasCustomPrompt="1"/>
          </p:nvPr>
        </p:nvSpPr>
        <p:spPr>
          <a:xfrm>
            <a:off x="230668" y="3125072"/>
            <a:ext cx="502920" cy="501594"/>
          </a:xfrm>
          <a:prstGeom prst="ellipse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Font typeface="Arial" pitchFamily="34" charset="0"/>
              <a:buNone/>
              <a:defRPr sz="1100" b="1">
                <a:solidFill>
                  <a:schemeClr val="bg1"/>
                </a:solidFill>
                <a:latin typeface="+mn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3.0</a:t>
            </a:r>
          </a:p>
        </p:txBody>
      </p:sp>
      <p:sp>
        <p:nvSpPr>
          <p:cNvPr id="54" name="Text Placeholder 38"/>
          <p:cNvSpPr>
            <a:spLocks noGrp="1"/>
          </p:cNvSpPr>
          <p:nvPr>
            <p:ph type="body" sz="quarter" idx="22" hasCustomPrompt="1"/>
          </p:nvPr>
        </p:nvSpPr>
        <p:spPr>
          <a:xfrm>
            <a:off x="779308" y="3408923"/>
            <a:ext cx="3640292" cy="149245"/>
          </a:xfrm>
          <a:prstGeom prst="rect">
            <a:avLst/>
          </a:prstGeom>
        </p:spPr>
        <p:txBody>
          <a:bodyPr tIns="0" bIns="0" anchor="t" anchorCtr="0">
            <a:noAutofit/>
          </a:bodyPr>
          <a:lstStyle>
            <a:lvl1pPr marL="0" indent="0">
              <a:buNone/>
              <a:defRPr sz="900" b="0">
                <a:solidFill>
                  <a:schemeClr val="tx2"/>
                </a:solidFill>
                <a:latin typeface="+mn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Duis </a:t>
            </a:r>
            <a:r>
              <a:rPr lang="en-US" err="1"/>
              <a:t>rutrum</a:t>
            </a:r>
            <a:r>
              <a:rPr lang="en-US"/>
              <a:t>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. Integer cursus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mollis</a:t>
            </a:r>
            <a:r>
              <a:rPr lang="en-US"/>
              <a:t> </a:t>
            </a:r>
            <a:r>
              <a:rPr lang="en-US" err="1"/>
              <a:t>suscipit</a:t>
            </a:r>
            <a:r>
              <a:rPr lang="en-US"/>
              <a:t>.</a:t>
            </a:r>
          </a:p>
        </p:txBody>
      </p:sp>
      <p:sp>
        <p:nvSpPr>
          <p:cNvPr id="55" name="Text Placeholder 38"/>
          <p:cNvSpPr>
            <a:spLocks noGrp="1"/>
          </p:cNvSpPr>
          <p:nvPr>
            <p:ph type="body" sz="quarter" idx="23" hasCustomPrompt="1"/>
          </p:nvPr>
        </p:nvSpPr>
        <p:spPr>
          <a:xfrm>
            <a:off x="779308" y="4057114"/>
            <a:ext cx="3640292" cy="150646"/>
          </a:xfrm>
          <a:prstGeom prst="rect">
            <a:avLst/>
          </a:prstGeom>
        </p:spPr>
        <p:txBody>
          <a:bodyPr tIns="0" bIns="0" anchor="ctr" anchorCtr="0">
            <a:noAutofit/>
          </a:bodyPr>
          <a:lstStyle>
            <a:lvl1pPr marL="0" indent="0">
              <a:buNone/>
              <a:defRPr sz="1300" b="1">
                <a:solidFill>
                  <a:schemeClr val="tx2"/>
                </a:solidFill>
                <a:latin typeface="+mn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Headline</a:t>
            </a:r>
          </a:p>
        </p:txBody>
      </p:sp>
      <p:sp>
        <p:nvSpPr>
          <p:cNvPr id="56" name="Text Placeholder 38"/>
          <p:cNvSpPr>
            <a:spLocks noGrp="1"/>
          </p:cNvSpPr>
          <p:nvPr>
            <p:ph type="body" sz="quarter" idx="24" hasCustomPrompt="1"/>
          </p:nvPr>
        </p:nvSpPr>
        <p:spPr>
          <a:xfrm>
            <a:off x="230668" y="3959450"/>
            <a:ext cx="502920" cy="501594"/>
          </a:xfrm>
          <a:prstGeom prst="ellipse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Font typeface="Arial" pitchFamily="34" charset="0"/>
              <a:buNone/>
              <a:defRPr sz="1100" b="1">
                <a:solidFill>
                  <a:schemeClr val="bg1"/>
                </a:solidFill>
                <a:latin typeface="+mn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4.0</a:t>
            </a:r>
          </a:p>
        </p:txBody>
      </p:sp>
      <p:sp>
        <p:nvSpPr>
          <p:cNvPr id="57" name="Text Placeholder 38"/>
          <p:cNvSpPr>
            <a:spLocks noGrp="1"/>
          </p:cNvSpPr>
          <p:nvPr>
            <p:ph type="body" sz="quarter" idx="25" hasCustomPrompt="1"/>
          </p:nvPr>
        </p:nvSpPr>
        <p:spPr>
          <a:xfrm>
            <a:off x="779308" y="4243301"/>
            <a:ext cx="3640292" cy="149245"/>
          </a:xfrm>
          <a:prstGeom prst="rect">
            <a:avLst/>
          </a:prstGeom>
        </p:spPr>
        <p:txBody>
          <a:bodyPr tIns="0" bIns="0" anchor="t" anchorCtr="0">
            <a:noAutofit/>
          </a:bodyPr>
          <a:lstStyle>
            <a:lvl1pPr marL="0" indent="0">
              <a:buNone/>
              <a:defRPr sz="900" b="0">
                <a:solidFill>
                  <a:schemeClr val="tx2"/>
                </a:solidFill>
                <a:latin typeface="+mn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Duis </a:t>
            </a:r>
            <a:r>
              <a:rPr lang="en-US" err="1"/>
              <a:t>rutrum</a:t>
            </a:r>
            <a:r>
              <a:rPr lang="en-US"/>
              <a:t>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. Integer cursus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mollis</a:t>
            </a:r>
            <a:r>
              <a:rPr lang="en-US"/>
              <a:t> </a:t>
            </a:r>
            <a:r>
              <a:rPr lang="en-US" err="1"/>
              <a:t>suscipit</a:t>
            </a:r>
            <a:r>
              <a:rPr lang="en-US"/>
              <a:t>.</a:t>
            </a:r>
          </a:p>
        </p:txBody>
      </p:sp>
      <p:sp>
        <p:nvSpPr>
          <p:cNvPr id="58" name="Text Placeholder 38"/>
          <p:cNvSpPr>
            <a:spLocks noGrp="1"/>
          </p:cNvSpPr>
          <p:nvPr>
            <p:ph type="body" sz="quarter" idx="26" hasCustomPrompt="1"/>
          </p:nvPr>
        </p:nvSpPr>
        <p:spPr>
          <a:xfrm>
            <a:off x="5164271" y="1470758"/>
            <a:ext cx="3640292" cy="150646"/>
          </a:xfrm>
          <a:prstGeom prst="rect">
            <a:avLst/>
          </a:prstGeom>
        </p:spPr>
        <p:txBody>
          <a:bodyPr tIns="0" bIns="0" anchor="ctr" anchorCtr="0">
            <a:noAutofit/>
          </a:bodyPr>
          <a:lstStyle>
            <a:lvl1pPr marL="0" indent="0">
              <a:buNone/>
              <a:defRPr sz="1300" b="1">
                <a:solidFill>
                  <a:schemeClr val="tx2"/>
                </a:solidFill>
                <a:latin typeface="+mn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Headline</a:t>
            </a:r>
          </a:p>
        </p:txBody>
      </p:sp>
      <p:sp>
        <p:nvSpPr>
          <p:cNvPr id="59" name="Text Placeholder 38"/>
          <p:cNvSpPr>
            <a:spLocks noGrp="1"/>
          </p:cNvSpPr>
          <p:nvPr>
            <p:ph type="body" sz="quarter" idx="27" hasCustomPrompt="1"/>
          </p:nvPr>
        </p:nvSpPr>
        <p:spPr>
          <a:xfrm>
            <a:off x="4615631" y="1373094"/>
            <a:ext cx="502920" cy="501594"/>
          </a:xfrm>
          <a:prstGeom prst="ellipse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Font typeface="Arial" pitchFamily="34" charset="0"/>
              <a:buNone/>
              <a:defRPr sz="1100" b="1">
                <a:solidFill>
                  <a:schemeClr val="bg1"/>
                </a:solidFill>
                <a:latin typeface="+mn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5.0</a:t>
            </a:r>
          </a:p>
        </p:txBody>
      </p:sp>
      <p:sp>
        <p:nvSpPr>
          <p:cNvPr id="60" name="Text Placeholder 38"/>
          <p:cNvSpPr>
            <a:spLocks noGrp="1"/>
          </p:cNvSpPr>
          <p:nvPr>
            <p:ph type="body" sz="quarter" idx="28" hasCustomPrompt="1"/>
          </p:nvPr>
        </p:nvSpPr>
        <p:spPr>
          <a:xfrm>
            <a:off x="5164271" y="1656945"/>
            <a:ext cx="3640292" cy="149245"/>
          </a:xfrm>
          <a:prstGeom prst="rect">
            <a:avLst/>
          </a:prstGeom>
        </p:spPr>
        <p:txBody>
          <a:bodyPr tIns="0" bIns="0" anchor="t" anchorCtr="0">
            <a:noAutofit/>
          </a:bodyPr>
          <a:lstStyle>
            <a:lvl1pPr marL="0" indent="0">
              <a:buNone/>
              <a:defRPr sz="900" b="0">
                <a:solidFill>
                  <a:schemeClr val="tx2"/>
                </a:solidFill>
                <a:latin typeface="+mn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Duis </a:t>
            </a:r>
            <a:r>
              <a:rPr lang="en-US" err="1"/>
              <a:t>rutrum</a:t>
            </a:r>
            <a:r>
              <a:rPr lang="en-US"/>
              <a:t>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. Integer cursus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mollis</a:t>
            </a:r>
            <a:r>
              <a:rPr lang="en-US"/>
              <a:t> </a:t>
            </a:r>
            <a:r>
              <a:rPr lang="en-US" err="1"/>
              <a:t>suscipit</a:t>
            </a:r>
            <a:r>
              <a:rPr lang="en-US"/>
              <a:t>.</a:t>
            </a:r>
          </a:p>
        </p:txBody>
      </p:sp>
      <p:sp>
        <p:nvSpPr>
          <p:cNvPr id="61" name="Text Placeholder 38"/>
          <p:cNvSpPr>
            <a:spLocks noGrp="1"/>
          </p:cNvSpPr>
          <p:nvPr>
            <p:ph type="body" sz="quarter" idx="29" hasCustomPrompt="1"/>
          </p:nvPr>
        </p:nvSpPr>
        <p:spPr>
          <a:xfrm>
            <a:off x="5164271" y="2347470"/>
            <a:ext cx="3640292" cy="150646"/>
          </a:xfrm>
          <a:prstGeom prst="rect">
            <a:avLst/>
          </a:prstGeom>
        </p:spPr>
        <p:txBody>
          <a:bodyPr tIns="0" bIns="0" anchor="ctr" anchorCtr="0">
            <a:noAutofit/>
          </a:bodyPr>
          <a:lstStyle>
            <a:lvl1pPr marL="0" indent="0">
              <a:buNone/>
              <a:defRPr sz="1300" b="1">
                <a:solidFill>
                  <a:schemeClr val="tx2"/>
                </a:solidFill>
                <a:latin typeface="+mn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Headline</a:t>
            </a:r>
          </a:p>
        </p:txBody>
      </p:sp>
      <p:sp>
        <p:nvSpPr>
          <p:cNvPr id="62" name="Text Placeholder 38"/>
          <p:cNvSpPr>
            <a:spLocks noGrp="1"/>
          </p:cNvSpPr>
          <p:nvPr>
            <p:ph type="body" sz="quarter" idx="30" hasCustomPrompt="1"/>
          </p:nvPr>
        </p:nvSpPr>
        <p:spPr>
          <a:xfrm>
            <a:off x="4615631" y="2249806"/>
            <a:ext cx="502920" cy="501594"/>
          </a:xfrm>
          <a:prstGeom prst="ellipse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Font typeface="Arial" pitchFamily="34" charset="0"/>
              <a:buNone/>
              <a:defRPr sz="1100" b="1">
                <a:solidFill>
                  <a:schemeClr val="bg1"/>
                </a:solidFill>
                <a:latin typeface="+mn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6.0</a:t>
            </a:r>
          </a:p>
        </p:txBody>
      </p:sp>
      <p:sp>
        <p:nvSpPr>
          <p:cNvPr id="63" name="Text Placeholder 38"/>
          <p:cNvSpPr>
            <a:spLocks noGrp="1"/>
          </p:cNvSpPr>
          <p:nvPr>
            <p:ph type="body" sz="quarter" idx="31" hasCustomPrompt="1"/>
          </p:nvPr>
        </p:nvSpPr>
        <p:spPr>
          <a:xfrm>
            <a:off x="5164271" y="2533657"/>
            <a:ext cx="3640292" cy="149245"/>
          </a:xfrm>
          <a:prstGeom prst="rect">
            <a:avLst/>
          </a:prstGeom>
        </p:spPr>
        <p:txBody>
          <a:bodyPr tIns="0" bIns="0" anchor="t" anchorCtr="0">
            <a:noAutofit/>
          </a:bodyPr>
          <a:lstStyle>
            <a:lvl1pPr marL="0" indent="0">
              <a:buNone/>
              <a:defRPr sz="900" b="0">
                <a:solidFill>
                  <a:schemeClr val="tx2"/>
                </a:solidFill>
                <a:latin typeface="+mn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Duis </a:t>
            </a:r>
            <a:r>
              <a:rPr lang="en-US" err="1"/>
              <a:t>rutrum</a:t>
            </a:r>
            <a:r>
              <a:rPr lang="en-US"/>
              <a:t>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. Integer cursus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mollis</a:t>
            </a:r>
            <a:r>
              <a:rPr lang="en-US"/>
              <a:t> </a:t>
            </a:r>
            <a:r>
              <a:rPr lang="en-US" err="1"/>
              <a:t>suscipit</a:t>
            </a:r>
            <a:r>
              <a:rPr lang="en-US"/>
              <a:t>.</a:t>
            </a:r>
          </a:p>
        </p:txBody>
      </p:sp>
      <p:sp>
        <p:nvSpPr>
          <p:cNvPr id="64" name="Text Placeholder 38"/>
          <p:cNvSpPr>
            <a:spLocks noGrp="1"/>
          </p:cNvSpPr>
          <p:nvPr>
            <p:ph type="body" sz="quarter" idx="32" hasCustomPrompt="1"/>
          </p:nvPr>
        </p:nvSpPr>
        <p:spPr>
          <a:xfrm>
            <a:off x="5164271" y="3222736"/>
            <a:ext cx="3640292" cy="150646"/>
          </a:xfrm>
          <a:prstGeom prst="rect">
            <a:avLst/>
          </a:prstGeom>
        </p:spPr>
        <p:txBody>
          <a:bodyPr tIns="0" bIns="0" anchor="ctr" anchorCtr="0">
            <a:noAutofit/>
          </a:bodyPr>
          <a:lstStyle>
            <a:lvl1pPr marL="0" indent="0">
              <a:buNone/>
              <a:defRPr sz="1300" b="1">
                <a:solidFill>
                  <a:schemeClr val="tx2"/>
                </a:solidFill>
                <a:latin typeface="+mn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Headline</a:t>
            </a:r>
          </a:p>
        </p:txBody>
      </p:sp>
      <p:sp>
        <p:nvSpPr>
          <p:cNvPr id="65" name="Text Placeholder 38"/>
          <p:cNvSpPr>
            <a:spLocks noGrp="1"/>
          </p:cNvSpPr>
          <p:nvPr>
            <p:ph type="body" sz="quarter" idx="33" hasCustomPrompt="1"/>
          </p:nvPr>
        </p:nvSpPr>
        <p:spPr>
          <a:xfrm>
            <a:off x="4615631" y="3125072"/>
            <a:ext cx="502920" cy="501594"/>
          </a:xfrm>
          <a:prstGeom prst="ellipse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Font typeface="Arial" pitchFamily="34" charset="0"/>
              <a:buNone/>
              <a:defRPr sz="1100" b="1">
                <a:solidFill>
                  <a:schemeClr val="bg1"/>
                </a:solidFill>
                <a:latin typeface="+mn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7.0</a:t>
            </a:r>
          </a:p>
        </p:txBody>
      </p:sp>
      <p:sp>
        <p:nvSpPr>
          <p:cNvPr id="66" name="Text Placeholder 38"/>
          <p:cNvSpPr>
            <a:spLocks noGrp="1"/>
          </p:cNvSpPr>
          <p:nvPr>
            <p:ph type="body" sz="quarter" idx="34" hasCustomPrompt="1"/>
          </p:nvPr>
        </p:nvSpPr>
        <p:spPr>
          <a:xfrm>
            <a:off x="5164271" y="3408923"/>
            <a:ext cx="3640292" cy="149245"/>
          </a:xfrm>
          <a:prstGeom prst="rect">
            <a:avLst/>
          </a:prstGeom>
        </p:spPr>
        <p:txBody>
          <a:bodyPr tIns="0" bIns="0" anchor="t" anchorCtr="0">
            <a:noAutofit/>
          </a:bodyPr>
          <a:lstStyle>
            <a:lvl1pPr marL="0" indent="0">
              <a:buNone/>
              <a:defRPr sz="900" b="0">
                <a:solidFill>
                  <a:schemeClr val="tx2"/>
                </a:solidFill>
                <a:latin typeface="+mn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Duis </a:t>
            </a:r>
            <a:r>
              <a:rPr lang="en-US" err="1"/>
              <a:t>rutrum</a:t>
            </a:r>
            <a:r>
              <a:rPr lang="en-US"/>
              <a:t>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. Integer cursus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mollis</a:t>
            </a:r>
            <a:r>
              <a:rPr lang="en-US"/>
              <a:t> </a:t>
            </a:r>
            <a:r>
              <a:rPr lang="en-US" err="1"/>
              <a:t>suscipit</a:t>
            </a:r>
            <a:r>
              <a:rPr lang="en-US"/>
              <a:t>.</a:t>
            </a:r>
          </a:p>
        </p:txBody>
      </p:sp>
      <p:sp>
        <p:nvSpPr>
          <p:cNvPr id="74" name="Footer Placeholder 4"/>
          <p:cNvSpPr txBox="1">
            <a:spLocks/>
          </p:cNvSpPr>
          <p:nvPr userDrawn="1"/>
        </p:nvSpPr>
        <p:spPr>
          <a:xfrm>
            <a:off x="7056685" y="4979488"/>
            <a:ext cx="688978" cy="111722"/>
          </a:xfrm>
          <a:prstGeom prst="rect">
            <a:avLst/>
          </a:prstGeom>
          <a:noFill/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600" b="0" u="none">
                <a:solidFill>
                  <a:schemeClr val="accent2"/>
                </a:solidFill>
              </a:rPr>
              <a:t>© 2017</a:t>
            </a:r>
            <a:r>
              <a:rPr lang="en-US" sz="600" b="0" u="none" baseline="0">
                <a:solidFill>
                  <a:schemeClr val="accent2"/>
                </a:solidFill>
              </a:rPr>
              <a:t> </a:t>
            </a:r>
            <a:r>
              <a:rPr lang="en-US" sz="600" b="0" u="none">
                <a:solidFill>
                  <a:schemeClr val="accent2"/>
                </a:solidFill>
              </a:rPr>
              <a:t> Wipro</a:t>
            </a:r>
          </a:p>
        </p:txBody>
      </p:sp>
      <p:sp>
        <p:nvSpPr>
          <p:cNvPr id="75" name="Footer Placeholder 4"/>
          <p:cNvSpPr txBox="1">
            <a:spLocks/>
          </p:cNvSpPr>
          <p:nvPr userDrawn="1"/>
        </p:nvSpPr>
        <p:spPr>
          <a:xfrm>
            <a:off x="7705053" y="4979488"/>
            <a:ext cx="688978" cy="111722"/>
          </a:xfrm>
          <a:prstGeom prst="rect">
            <a:avLst/>
          </a:prstGeom>
          <a:noFill/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600" b="0" u="none">
                <a:solidFill>
                  <a:schemeClr val="accent2"/>
                </a:solidFill>
              </a:rPr>
              <a:t>wipro.com</a:t>
            </a:r>
          </a:p>
        </p:txBody>
      </p:sp>
      <p:sp>
        <p:nvSpPr>
          <p:cNvPr id="76" name="Footer Placeholder 4"/>
          <p:cNvSpPr txBox="1">
            <a:spLocks/>
          </p:cNvSpPr>
          <p:nvPr userDrawn="1"/>
        </p:nvSpPr>
        <p:spPr>
          <a:xfrm>
            <a:off x="8314653" y="4979488"/>
            <a:ext cx="688978" cy="111722"/>
          </a:xfrm>
          <a:prstGeom prst="rect">
            <a:avLst/>
          </a:prstGeom>
          <a:noFill/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600" b="0" u="none">
                <a:solidFill>
                  <a:schemeClr val="accent2"/>
                </a:solidFill>
              </a:rPr>
              <a:t>Confidential</a:t>
            </a:r>
          </a:p>
        </p:txBody>
      </p:sp>
      <p:sp>
        <p:nvSpPr>
          <p:cNvPr id="77" name="Footer Placeholder 4"/>
          <p:cNvSpPr txBox="1">
            <a:spLocks/>
          </p:cNvSpPr>
          <p:nvPr userDrawn="1"/>
        </p:nvSpPr>
        <p:spPr>
          <a:xfrm>
            <a:off x="8924925" y="4979488"/>
            <a:ext cx="219075" cy="111722"/>
          </a:xfrm>
          <a:prstGeom prst="rect">
            <a:avLst/>
          </a:prstGeom>
          <a:noFill/>
        </p:spPr>
        <p:txBody>
          <a:bodyPr vert="horz" lIns="0" tIns="45720" rIns="0" bIns="45720" rtlCol="0" anchor="ctr"/>
          <a:lstStyle>
            <a:defPPr>
              <a:defRPr lang="en-US"/>
            </a:defPPr>
            <a:lvl1pPr algn="ctr">
              <a:defRPr sz="600" b="0" u="none">
                <a:solidFill>
                  <a:schemeClr val="accent2"/>
                </a:solidFill>
                <a:latin typeface="Arial" pitchFamily="34" charset="0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5D61087F-CA7B-4F6C-AD54-FCE24029CF22}" type="slidenum">
              <a:rPr lang="en-US" smtClean="0"/>
              <a:pPr lvl="0"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51868079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er without image">
    <p:bg>
      <p:bgPr>
        <a:solidFill>
          <a:srgbClr val="EC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ooter Placeholder 4"/>
          <p:cNvSpPr txBox="1">
            <a:spLocks/>
          </p:cNvSpPr>
          <p:nvPr userDrawn="1"/>
        </p:nvSpPr>
        <p:spPr>
          <a:xfrm>
            <a:off x="7137104" y="4979486"/>
            <a:ext cx="528140" cy="111722"/>
          </a:xfrm>
          <a:prstGeom prst="rect">
            <a:avLst/>
          </a:prstGeom>
          <a:noFill/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600" b="0" u="none" dirty="0">
                <a:solidFill>
                  <a:schemeClr val="accent2"/>
                </a:solidFill>
              </a:rPr>
              <a:t>© 2017</a:t>
            </a:r>
            <a:r>
              <a:rPr lang="en-US" sz="600" b="0" u="none" baseline="0" dirty="0">
                <a:solidFill>
                  <a:schemeClr val="accent2"/>
                </a:solidFill>
              </a:rPr>
              <a:t> </a:t>
            </a:r>
            <a:r>
              <a:rPr lang="en-US" sz="600" b="0" u="none" dirty="0">
                <a:solidFill>
                  <a:schemeClr val="accent2"/>
                </a:solidFill>
              </a:rPr>
              <a:t> Wipro</a:t>
            </a:r>
          </a:p>
        </p:txBody>
      </p:sp>
      <p:sp>
        <p:nvSpPr>
          <p:cNvPr id="20" name="Footer Placeholder 4"/>
          <p:cNvSpPr txBox="1">
            <a:spLocks/>
          </p:cNvSpPr>
          <p:nvPr userDrawn="1"/>
        </p:nvSpPr>
        <p:spPr>
          <a:xfrm>
            <a:off x="7786287" y="4979486"/>
            <a:ext cx="401884" cy="111722"/>
          </a:xfrm>
          <a:prstGeom prst="rect">
            <a:avLst/>
          </a:prstGeom>
          <a:noFill/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600" b="0" u="none" dirty="0">
                <a:solidFill>
                  <a:schemeClr val="accent2"/>
                </a:solidFill>
              </a:rPr>
              <a:t>wipro.com</a:t>
            </a:r>
          </a:p>
        </p:txBody>
      </p:sp>
      <p:sp>
        <p:nvSpPr>
          <p:cNvPr id="22" name="Footer Placeholder 4"/>
          <p:cNvSpPr txBox="1">
            <a:spLocks/>
          </p:cNvSpPr>
          <p:nvPr userDrawn="1"/>
        </p:nvSpPr>
        <p:spPr>
          <a:xfrm>
            <a:off x="8309214" y="4979486"/>
            <a:ext cx="454030" cy="111722"/>
          </a:xfrm>
          <a:prstGeom prst="rect">
            <a:avLst/>
          </a:prstGeom>
          <a:noFill/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600" b="0" u="none" dirty="0">
                <a:solidFill>
                  <a:schemeClr val="accent2"/>
                </a:solidFill>
              </a:rPr>
              <a:t>confidential</a:t>
            </a:r>
          </a:p>
        </p:txBody>
      </p:sp>
      <p:sp>
        <p:nvSpPr>
          <p:cNvPr id="25" name="Shape 257"/>
          <p:cNvSpPr txBox="1">
            <a:spLocks/>
          </p:cNvSpPr>
          <p:nvPr userDrawn="1"/>
        </p:nvSpPr>
        <p:spPr>
          <a:xfrm>
            <a:off x="8884288" y="4937885"/>
            <a:ext cx="197169" cy="194925"/>
          </a:xfrm>
          <a:prstGeom prst="rect">
            <a:avLst/>
          </a:prstGeom>
          <a:noFill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vert="horz" lIns="0" tIns="45720" rIns="0" bIns="45720" rtlCol="0" anchor="ctr"/>
          <a:lstStyle>
            <a:defPPr>
              <a:defRPr lang="en-US"/>
            </a:defPPr>
            <a:lvl1pPr algn="ctr">
              <a:defRPr sz="600" b="0" u="none">
                <a:solidFill>
                  <a:schemeClr val="accent2"/>
                </a:solidFill>
                <a:latin typeface="Arial" pitchFamily="34" charset="0"/>
                <a:cs typeface="Arial" pitchFamily="34" charset="0"/>
              </a:defRPr>
            </a:lvl1pPr>
            <a:lvl2pPr marL="0" marR="0" indent="228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lvl="0"/>
            <a:fld id="{86CB4B4D-7CA3-9044-876B-883B54F8677D}" type="slidenum">
              <a:rPr lang="en-GB" noProof="0" smtClean="0">
                <a:sym typeface="Arial"/>
              </a:rPr>
              <a:pPr lvl="0"/>
              <a:t>‹#›</a:t>
            </a:fld>
            <a:endParaRPr lang="en-GB" noProof="0" dirty="0">
              <a:sym typeface="Arial"/>
            </a:endParaRPr>
          </a:p>
        </p:txBody>
      </p:sp>
      <p:sp>
        <p:nvSpPr>
          <p:cNvPr id="34" name="object 4"/>
          <p:cNvSpPr/>
          <p:nvPr/>
        </p:nvSpPr>
        <p:spPr>
          <a:xfrm>
            <a:off x="-114300" y="-20783"/>
            <a:ext cx="4671298" cy="4076763"/>
          </a:xfrm>
          <a:custGeom>
            <a:avLst/>
            <a:gdLst/>
            <a:ahLst/>
            <a:cxnLst/>
            <a:rect l="l" t="t" r="r" b="b"/>
            <a:pathLst>
              <a:path w="10193348" h="8895999">
                <a:moveTo>
                  <a:pt x="8488661" y="0"/>
                </a:moveTo>
                <a:lnTo>
                  <a:pt x="1704683" y="0"/>
                </a:lnTo>
                <a:lnTo>
                  <a:pt x="1492780" y="195439"/>
                </a:lnTo>
                <a:lnTo>
                  <a:pt x="1209152" y="502960"/>
                </a:lnTo>
                <a:lnTo>
                  <a:pt x="955379" y="827176"/>
                </a:lnTo>
                <a:lnTo>
                  <a:pt x="731462" y="1166233"/>
                </a:lnTo>
                <a:lnTo>
                  <a:pt x="537401" y="1518274"/>
                </a:lnTo>
                <a:lnTo>
                  <a:pt x="373195" y="1881445"/>
                </a:lnTo>
                <a:lnTo>
                  <a:pt x="238844" y="2253892"/>
                </a:lnTo>
                <a:lnTo>
                  <a:pt x="134350" y="2633758"/>
                </a:lnTo>
                <a:lnTo>
                  <a:pt x="59711" y="3019189"/>
                </a:lnTo>
                <a:lnTo>
                  <a:pt x="14927" y="3408331"/>
                </a:lnTo>
                <a:lnTo>
                  <a:pt x="0" y="3799327"/>
                </a:lnTo>
                <a:lnTo>
                  <a:pt x="14927" y="4190324"/>
                </a:lnTo>
                <a:lnTo>
                  <a:pt x="59711" y="4579465"/>
                </a:lnTo>
                <a:lnTo>
                  <a:pt x="134350" y="4964896"/>
                </a:lnTo>
                <a:lnTo>
                  <a:pt x="238844" y="5344763"/>
                </a:lnTo>
                <a:lnTo>
                  <a:pt x="373195" y="5717209"/>
                </a:lnTo>
                <a:lnTo>
                  <a:pt x="537401" y="6080381"/>
                </a:lnTo>
                <a:lnTo>
                  <a:pt x="731462" y="6432423"/>
                </a:lnTo>
                <a:lnTo>
                  <a:pt x="955379" y="6771479"/>
                </a:lnTo>
                <a:lnTo>
                  <a:pt x="1209152" y="7095696"/>
                </a:lnTo>
                <a:lnTo>
                  <a:pt x="1492780" y="7403218"/>
                </a:lnTo>
                <a:lnTo>
                  <a:pt x="1800302" y="7686847"/>
                </a:lnTo>
                <a:lnTo>
                  <a:pt x="2124519" y="7940619"/>
                </a:lnTo>
                <a:lnTo>
                  <a:pt x="2463576" y="8164537"/>
                </a:lnTo>
                <a:lnTo>
                  <a:pt x="2815618" y="8358598"/>
                </a:lnTo>
                <a:lnTo>
                  <a:pt x="3178790" y="8522804"/>
                </a:lnTo>
                <a:lnTo>
                  <a:pt x="3551236" y="8657154"/>
                </a:lnTo>
                <a:lnTo>
                  <a:pt x="3931103" y="8761649"/>
                </a:lnTo>
                <a:lnTo>
                  <a:pt x="4316535" y="8836288"/>
                </a:lnTo>
                <a:lnTo>
                  <a:pt x="4705676" y="8881071"/>
                </a:lnTo>
                <a:lnTo>
                  <a:pt x="5096673" y="8895999"/>
                </a:lnTo>
                <a:lnTo>
                  <a:pt x="5487669" y="8881071"/>
                </a:lnTo>
                <a:lnTo>
                  <a:pt x="5876811" y="8836288"/>
                </a:lnTo>
                <a:lnTo>
                  <a:pt x="6262242" y="8761649"/>
                </a:lnTo>
                <a:lnTo>
                  <a:pt x="6642109" y="8657154"/>
                </a:lnTo>
                <a:lnTo>
                  <a:pt x="7014555" y="8522804"/>
                </a:lnTo>
                <a:lnTo>
                  <a:pt x="7377727" y="8358598"/>
                </a:lnTo>
                <a:lnTo>
                  <a:pt x="7729769" y="8164537"/>
                </a:lnTo>
                <a:lnTo>
                  <a:pt x="8068825" y="7940619"/>
                </a:lnTo>
                <a:lnTo>
                  <a:pt x="8393042" y="7686847"/>
                </a:lnTo>
                <a:lnTo>
                  <a:pt x="8700564" y="7403218"/>
                </a:lnTo>
                <a:lnTo>
                  <a:pt x="8984193" y="7095696"/>
                </a:lnTo>
                <a:lnTo>
                  <a:pt x="9237966" y="6771479"/>
                </a:lnTo>
                <a:lnTo>
                  <a:pt x="9461884" y="6432423"/>
                </a:lnTo>
                <a:lnTo>
                  <a:pt x="9655946" y="6080381"/>
                </a:lnTo>
                <a:lnTo>
                  <a:pt x="9820152" y="5717209"/>
                </a:lnTo>
                <a:lnTo>
                  <a:pt x="9954502" y="5344763"/>
                </a:lnTo>
                <a:lnTo>
                  <a:pt x="10058997" y="4964896"/>
                </a:lnTo>
                <a:lnTo>
                  <a:pt x="10133636" y="4579465"/>
                </a:lnTo>
                <a:lnTo>
                  <a:pt x="10178420" y="4190324"/>
                </a:lnTo>
                <a:lnTo>
                  <a:pt x="10193348" y="3799327"/>
                </a:lnTo>
                <a:lnTo>
                  <a:pt x="10178420" y="3408331"/>
                </a:lnTo>
                <a:lnTo>
                  <a:pt x="10133636" y="3019189"/>
                </a:lnTo>
                <a:lnTo>
                  <a:pt x="10058997" y="2633758"/>
                </a:lnTo>
                <a:lnTo>
                  <a:pt x="9954502" y="2253892"/>
                </a:lnTo>
                <a:lnTo>
                  <a:pt x="9820152" y="1881445"/>
                </a:lnTo>
                <a:lnTo>
                  <a:pt x="9655946" y="1518274"/>
                </a:lnTo>
                <a:lnTo>
                  <a:pt x="9461884" y="1166233"/>
                </a:lnTo>
                <a:lnTo>
                  <a:pt x="9237966" y="827176"/>
                </a:lnTo>
                <a:lnTo>
                  <a:pt x="8984193" y="502960"/>
                </a:lnTo>
                <a:lnTo>
                  <a:pt x="8700564" y="195439"/>
                </a:lnTo>
                <a:lnTo>
                  <a:pt x="8488661" y="0"/>
                </a:lnTo>
                <a:close/>
              </a:path>
            </a:pathLst>
          </a:custGeom>
          <a:solidFill>
            <a:srgbClr val="FFDB28"/>
          </a:solidFill>
        </p:spPr>
        <p:txBody>
          <a:bodyPr wrap="square" lIns="0" tIns="0" rIns="0" bIns="0" rtlCol="0">
            <a:noAutofit/>
          </a:bodyPr>
          <a:lstStyle/>
          <a:p>
            <a:endParaRPr sz="1800" dirty="0">
              <a:latin typeface="+mn-lt"/>
            </a:endParaRPr>
          </a:p>
        </p:txBody>
      </p:sp>
      <p:sp>
        <p:nvSpPr>
          <p:cNvPr id="38" name="object 8"/>
          <p:cNvSpPr/>
          <p:nvPr/>
        </p:nvSpPr>
        <p:spPr>
          <a:xfrm>
            <a:off x="7827004" y="1196636"/>
            <a:ext cx="1038159" cy="1038157"/>
          </a:xfrm>
          <a:custGeom>
            <a:avLst/>
            <a:gdLst/>
            <a:ahLst/>
            <a:cxnLst/>
            <a:rect l="l" t="t" r="r" b="b"/>
            <a:pathLst>
              <a:path w="4127753" h="4127749">
                <a:moveTo>
                  <a:pt x="2063876" y="0"/>
                </a:moveTo>
                <a:lnTo>
                  <a:pt x="1905544" y="6044"/>
                </a:lnTo>
                <a:lnTo>
                  <a:pt x="1747964" y="24179"/>
                </a:lnTo>
                <a:lnTo>
                  <a:pt x="1591885" y="54404"/>
                </a:lnTo>
                <a:lnTo>
                  <a:pt x="1438060" y="96719"/>
                </a:lnTo>
                <a:lnTo>
                  <a:pt x="1287239" y="151123"/>
                </a:lnTo>
                <a:lnTo>
                  <a:pt x="1140175" y="217618"/>
                </a:lnTo>
                <a:lnTo>
                  <a:pt x="997617" y="296202"/>
                </a:lnTo>
                <a:lnTo>
                  <a:pt x="860317" y="386876"/>
                </a:lnTo>
                <a:lnTo>
                  <a:pt x="729027" y="489640"/>
                </a:lnTo>
                <a:lnTo>
                  <a:pt x="604497" y="604494"/>
                </a:lnTo>
                <a:lnTo>
                  <a:pt x="489642" y="729024"/>
                </a:lnTo>
                <a:lnTo>
                  <a:pt x="386878" y="860314"/>
                </a:lnTo>
                <a:lnTo>
                  <a:pt x="296203" y="997614"/>
                </a:lnTo>
                <a:lnTo>
                  <a:pt x="217619" y="1140171"/>
                </a:lnTo>
                <a:lnTo>
                  <a:pt x="151124" y="1287236"/>
                </a:lnTo>
                <a:lnTo>
                  <a:pt x="96719" y="1438057"/>
                </a:lnTo>
                <a:lnTo>
                  <a:pt x="54404" y="1591882"/>
                </a:lnTo>
                <a:lnTo>
                  <a:pt x="24179" y="1747961"/>
                </a:lnTo>
                <a:lnTo>
                  <a:pt x="6044" y="1905542"/>
                </a:lnTo>
                <a:lnTo>
                  <a:pt x="0" y="2063874"/>
                </a:lnTo>
                <a:lnTo>
                  <a:pt x="6044" y="2222206"/>
                </a:lnTo>
                <a:lnTo>
                  <a:pt x="24179" y="2379787"/>
                </a:lnTo>
                <a:lnTo>
                  <a:pt x="54404" y="2535866"/>
                </a:lnTo>
                <a:lnTo>
                  <a:pt x="96719" y="2689691"/>
                </a:lnTo>
                <a:lnTo>
                  <a:pt x="151124" y="2840512"/>
                </a:lnTo>
                <a:lnTo>
                  <a:pt x="217619" y="2987577"/>
                </a:lnTo>
                <a:lnTo>
                  <a:pt x="296203" y="3130134"/>
                </a:lnTo>
                <a:lnTo>
                  <a:pt x="386878" y="3267434"/>
                </a:lnTo>
                <a:lnTo>
                  <a:pt x="489642" y="3398724"/>
                </a:lnTo>
                <a:lnTo>
                  <a:pt x="604497" y="3523254"/>
                </a:lnTo>
                <a:lnTo>
                  <a:pt x="729027" y="3638108"/>
                </a:lnTo>
                <a:lnTo>
                  <a:pt x="860317" y="3740872"/>
                </a:lnTo>
                <a:lnTo>
                  <a:pt x="997617" y="3831546"/>
                </a:lnTo>
                <a:lnTo>
                  <a:pt x="1140175" y="3910131"/>
                </a:lnTo>
                <a:lnTo>
                  <a:pt x="1287239" y="3976625"/>
                </a:lnTo>
                <a:lnTo>
                  <a:pt x="1438060" y="4031029"/>
                </a:lnTo>
                <a:lnTo>
                  <a:pt x="1591885" y="4073344"/>
                </a:lnTo>
                <a:lnTo>
                  <a:pt x="1747964" y="4103569"/>
                </a:lnTo>
                <a:lnTo>
                  <a:pt x="1905544" y="4121704"/>
                </a:lnTo>
                <a:lnTo>
                  <a:pt x="2063876" y="4127749"/>
                </a:lnTo>
                <a:lnTo>
                  <a:pt x="2222208" y="4121704"/>
                </a:lnTo>
                <a:lnTo>
                  <a:pt x="2379789" y="4103569"/>
                </a:lnTo>
                <a:lnTo>
                  <a:pt x="2535868" y="4073344"/>
                </a:lnTo>
                <a:lnTo>
                  <a:pt x="2689693" y="4031029"/>
                </a:lnTo>
                <a:lnTo>
                  <a:pt x="2840513" y="3976625"/>
                </a:lnTo>
                <a:lnTo>
                  <a:pt x="2987578" y="3910131"/>
                </a:lnTo>
                <a:lnTo>
                  <a:pt x="3130136" y="3831546"/>
                </a:lnTo>
                <a:lnTo>
                  <a:pt x="3267436" y="3740872"/>
                </a:lnTo>
                <a:lnTo>
                  <a:pt x="3398726" y="3638108"/>
                </a:lnTo>
                <a:lnTo>
                  <a:pt x="3523256" y="3523254"/>
                </a:lnTo>
                <a:lnTo>
                  <a:pt x="3638111" y="3398724"/>
                </a:lnTo>
                <a:lnTo>
                  <a:pt x="3740875" y="3267434"/>
                </a:lnTo>
                <a:lnTo>
                  <a:pt x="3831550" y="3130134"/>
                </a:lnTo>
                <a:lnTo>
                  <a:pt x="3910134" y="2987577"/>
                </a:lnTo>
                <a:lnTo>
                  <a:pt x="3976629" y="2840512"/>
                </a:lnTo>
                <a:lnTo>
                  <a:pt x="4031034" y="2689691"/>
                </a:lnTo>
                <a:lnTo>
                  <a:pt x="4073349" y="2535866"/>
                </a:lnTo>
                <a:lnTo>
                  <a:pt x="4103574" y="2379787"/>
                </a:lnTo>
                <a:lnTo>
                  <a:pt x="4121708" y="2222206"/>
                </a:lnTo>
                <a:lnTo>
                  <a:pt x="4127753" y="2063874"/>
                </a:lnTo>
                <a:lnTo>
                  <a:pt x="4121708" y="1905542"/>
                </a:lnTo>
                <a:lnTo>
                  <a:pt x="4103574" y="1747961"/>
                </a:lnTo>
                <a:lnTo>
                  <a:pt x="4073349" y="1591882"/>
                </a:lnTo>
                <a:lnTo>
                  <a:pt x="4031034" y="1438057"/>
                </a:lnTo>
                <a:lnTo>
                  <a:pt x="3976629" y="1287236"/>
                </a:lnTo>
                <a:lnTo>
                  <a:pt x="3910134" y="1140171"/>
                </a:lnTo>
                <a:lnTo>
                  <a:pt x="3831550" y="997614"/>
                </a:lnTo>
                <a:lnTo>
                  <a:pt x="3740875" y="860314"/>
                </a:lnTo>
                <a:lnTo>
                  <a:pt x="3638111" y="729024"/>
                </a:lnTo>
                <a:lnTo>
                  <a:pt x="3523256" y="604494"/>
                </a:lnTo>
                <a:lnTo>
                  <a:pt x="3398726" y="489640"/>
                </a:lnTo>
                <a:lnTo>
                  <a:pt x="3267436" y="386876"/>
                </a:lnTo>
                <a:lnTo>
                  <a:pt x="3130136" y="296202"/>
                </a:lnTo>
                <a:lnTo>
                  <a:pt x="2987578" y="217618"/>
                </a:lnTo>
                <a:lnTo>
                  <a:pt x="2840513" y="151123"/>
                </a:lnTo>
                <a:lnTo>
                  <a:pt x="2689693" y="96719"/>
                </a:lnTo>
                <a:lnTo>
                  <a:pt x="2535868" y="54404"/>
                </a:lnTo>
                <a:lnTo>
                  <a:pt x="2379789" y="24179"/>
                </a:lnTo>
                <a:lnTo>
                  <a:pt x="2222208" y="6044"/>
                </a:lnTo>
                <a:lnTo>
                  <a:pt x="2063876" y="0"/>
                </a:lnTo>
                <a:close/>
              </a:path>
            </a:pathLst>
          </a:custGeom>
          <a:solidFill>
            <a:srgbClr val="00A1E0"/>
          </a:solidFill>
        </p:spPr>
        <p:txBody>
          <a:bodyPr wrap="square" lIns="0" tIns="0" rIns="0" bIns="0" rtlCol="0">
            <a:noAutofit/>
          </a:bodyPr>
          <a:lstStyle/>
          <a:p>
            <a:endParaRPr sz="1800">
              <a:latin typeface="+mn-lt"/>
            </a:endParaRPr>
          </a:p>
        </p:txBody>
      </p:sp>
      <p:sp>
        <p:nvSpPr>
          <p:cNvPr id="40" name="object 10"/>
          <p:cNvSpPr/>
          <p:nvPr/>
        </p:nvSpPr>
        <p:spPr>
          <a:xfrm>
            <a:off x="6380528" y="2285090"/>
            <a:ext cx="637328" cy="637328"/>
          </a:xfrm>
          <a:custGeom>
            <a:avLst/>
            <a:gdLst/>
            <a:ahLst/>
            <a:cxnLst/>
            <a:rect l="l" t="t" r="r" b="b"/>
            <a:pathLst>
              <a:path w="1390729" h="1390729">
                <a:moveTo>
                  <a:pt x="695364" y="0"/>
                </a:moveTo>
                <a:lnTo>
                  <a:pt x="642019" y="2036"/>
                </a:lnTo>
                <a:lnTo>
                  <a:pt x="588926" y="8146"/>
                </a:lnTo>
                <a:lnTo>
                  <a:pt x="536340" y="18330"/>
                </a:lnTo>
                <a:lnTo>
                  <a:pt x="484512" y="32586"/>
                </a:lnTo>
                <a:lnTo>
                  <a:pt x="433697" y="50916"/>
                </a:lnTo>
                <a:lnTo>
                  <a:pt x="384147" y="73320"/>
                </a:lnTo>
                <a:lnTo>
                  <a:pt x="336116" y="99796"/>
                </a:lnTo>
                <a:lnTo>
                  <a:pt x="289856" y="130346"/>
                </a:lnTo>
                <a:lnTo>
                  <a:pt x="245621" y="164970"/>
                </a:lnTo>
                <a:lnTo>
                  <a:pt x="203663" y="203667"/>
                </a:lnTo>
                <a:lnTo>
                  <a:pt x="164967" y="245623"/>
                </a:lnTo>
                <a:lnTo>
                  <a:pt x="130344" y="289858"/>
                </a:lnTo>
                <a:lnTo>
                  <a:pt x="99795" y="336117"/>
                </a:lnTo>
                <a:lnTo>
                  <a:pt x="73319" y="384148"/>
                </a:lnTo>
                <a:lnTo>
                  <a:pt x="50915" y="433698"/>
                </a:lnTo>
                <a:lnTo>
                  <a:pt x="32586" y="484512"/>
                </a:lnTo>
                <a:lnTo>
                  <a:pt x="18329" y="536339"/>
                </a:lnTo>
                <a:lnTo>
                  <a:pt x="8146" y="588926"/>
                </a:lnTo>
                <a:lnTo>
                  <a:pt x="2036" y="642018"/>
                </a:lnTo>
                <a:lnTo>
                  <a:pt x="0" y="695364"/>
                </a:lnTo>
                <a:lnTo>
                  <a:pt x="2036" y="748710"/>
                </a:lnTo>
                <a:lnTo>
                  <a:pt x="8146" y="801802"/>
                </a:lnTo>
                <a:lnTo>
                  <a:pt x="18329" y="854389"/>
                </a:lnTo>
                <a:lnTo>
                  <a:pt x="32586" y="906216"/>
                </a:lnTo>
                <a:lnTo>
                  <a:pt x="50915" y="957030"/>
                </a:lnTo>
                <a:lnTo>
                  <a:pt x="73319" y="1006580"/>
                </a:lnTo>
                <a:lnTo>
                  <a:pt x="99795" y="1054610"/>
                </a:lnTo>
                <a:lnTo>
                  <a:pt x="130344" y="1100870"/>
                </a:lnTo>
                <a:lnTo>
                  <a:pt x="164967" y="1145104"/>
                </a:lnTo>
                <a:lnTo>
                  <a:pt x="203663" y="1187061"/>
                </a:lnTo>
                <a:lnTo>
                  <a:pt x="245621" y="1225758"/>
                </a:lnTo>
                <a:lnTo>
                  <a:pt x="289856" y="1260381"/>
                </a:lnTo>
                <a:lnTo>
                  <a:pt x="336116" y="1290931"/>
                </a:lnTo>
                <a:lnTo>
                  <a:pt x="384147" y="1317408"/>
                </a:lnTo>
                <a:lnTo>
                  <a:pt x="433697" y="1339812"/>
                </a:lnTo>
                <a:lnTo>
                  <a:pt x="484512" y="1358142"/>
                </a:lnTo>
                <a:lnTo>
                  <a:pt x="536340" y="1372399"/>
                </a:lnTo>
                <a:lnTo>
                  <a:pt x="588926" y="1382582"/>
                </a:lnTo>
                <a:lnTo>
                  <a:pt x="642019" y="1388692"/>
                </a:lnTo>
                <a:lnTo>
                  <a:pt x="695364" y="1390729"/>
                </a:lnTo>
                <a:lnTo>
                  <a:pt x="748710" y="1388692"/>
                </a:lnTo>
                <a:lnTo>
                  <a:pt x="801802" y="1382582"/>
                </a:lnTo>
                <a:lnTo>
                  <a:pt x="854389" y="1372399"/>
                </a:lnTo>
                <a:lnTo>
                  <a:pt x="906215" y="1358142"/>
                </a:lnTo>
                <a:lnTo>
                  <a:pt x="957030" y="1339812"/>
                </a:lnTo>
                <a:lnTo>
                  <a:pt x="1006579" y="1317408"/>
                </a:lnTo>
                <a:lnTo>
                  <a:pt x="1054609" y="1290931"/>
                </a:lnTo>
                <a:lnTo>
                  <a:pt x="1100868" y="1260381"/>
                </a:lnTo>
                <a:lnTo>
                  <a:pt x="1145102" y="1225758"/>
                </a:lnTo>
                <a:lnTo>
                  <a:pt x="1187058" y="1187061"/>
                </a:lnTo>
                <a:lnTo>
                  <a:pt x="1225755" y="1145104"/>
                </a:lnTo>
                <a:lnTo>
                  <a:pt x="1260379" y="1100870"/>
                </a:lnTo>
                <a:lnTo>
                  <a:pt x="1290930" y="1054610"/>
                </a:lnTo>
                <a:lnTo>
                  <a:pt x="1317408" y="1006580"/>
                </a:lnTo>
                <a:lnTo>
                  <a:pt x="1339811" y="957030"/>
                </a:lnTo>
                <a:lnTo>
                  <a:pt x="1358142" y="906216"/>
                </a:lnTo>
                <a:lnTo>
                  <a:pt x="1372399" y="854389"/>
                </a:lnTo>
                <a:lnTo>
                  <a:pt x="1382583" y="801802"/>
                </a:lnTo>
                <a:lnTo>
                  <a:pt x="1388693" y="748710"/>
                </a:lnTo>
                <a:lnTo>
                  <a:pt x="1390729" y="695364"/>
                </a:lnTo>
                <a:lnTo>
                  <a:pt x="1388693" y="642018"/>
                </a:lnTo>
                <a:lnTo>
                  <a:pt x="1382583" y="588926"/>
                </a:lnTo>
                <a:lnTo>
                  <a:pt x="1372399" y="536339"/>
                </a:lnTo>
                <a:lnTo>
                  <a:pt x="1358142" y="484512"/>
                </a:lnTo>
                <a:lnTo>
                  <a:pt x="1339811" y="433698"/>
                </a:lnTo>
                <a:lnTo>
                  <a:pt x="1317408" y="384148"/>
                </a:lnTo>
                <a:lnTo>
                  <a:pt x="1290930" y="336117"/>
                </a:lnTo>
                <a:lnTo>
                  <a:pt x="1260379" y="289858"/>
                </a:lnTo>
                <a:lnTo>
                  <a:pt x="1225755" y="245623"/>
                </a:lnTo>
                <a:lnTo>
                  <a:pt x="1187058" y="203667"/>
                </a:lnTo>
                <a:lnTo>
                  <a:pt x="1145102" y="164970"/>
                </a:lnTo>
                <a:lnTo>
                  <a:pt x="1100868" y="130346"/>
                </a:lnTo>
                <a:lnTo>
                  <a:pt x="1054609" y="99796"/>
                </a:lnTo>
                <a:lnTo>
                  <a:pt x="1006579" y="73320"/>
                </a:lnTo>
                <a:lnTo>
                  <a:pt x="957030" y="50916"/>
                </a:lnTo>
                <a:lnTo>
                  <a:pt x="906215" y="32586"/>
                </a:lnTo>
                <a:lnTo>
                  <a:pt x="854389" y="18330"/>
                </a:lnTo>
                <a:lnTo>
                  <a:pt x="801802" y="8146"/>
                </a:lnTo>
                <a:lnTo>
                  <a:pt x="748710" y="2036"/>
                </a:lnTo>
                <a:lnTo>
                  <a:pt x="695364" y="0"/>
                </a:lnTo>
                <a:close/>
              </a:path>
            </a:pathLst>
          </a:custGeom>
          <a:solidFill>
            <a:srgbClr val="6DC24A"/>
          </a:solidFill>
        </p:spPr>
        <p:txBody>
          <a:bodyPr wrap="square" lIns="0" tIns="0" rIns="0" bIns="0" rtlCol="0">
            <a:noAutofit/>
          </a:bodyPr>
          <a:lstStyle/>
          <a:p>
            <a:endParaRPr sz="1800">
              <a:latin typeface="+mn-lt"/>
            </a:endParaRPr>
          </a:p>
        </p:txBody>
      </p:sp>
      <p:sp>
        <p:nvSpPr>
          <p:cNvPr id="41" name="object 11"/>
          <p:cNvSpPr/>
          <p:nvPr/>
        </p:nvSpPr>
        <p:spPr>
          <a:xfrm>
            <a:off x="5949923" y="361481"/>
            <a:ext cx="579139" cy="579139"/>
          </a:xfrm>
          <a:custGeom>
            <a:avLst/>
            <a:gdLst/>
            <a:ahLst/>
            <a:cxnLst/>
            <a:rect l="l" t="t" r="r" b="b"/>
            <a:pathLst>
              <a:path w="1263752" h="1263753">
                <a:moveTo>
                  <a:pt x="631876" y="0"/>
                </a:moveTo>
                <a:lnTo>
                  <a:pt x="583400" y="1850"/>
                </a:lnTo>
                <a:lnTo>
                  <a:pt x="535155" y="7402"/>
                </a:lnTo>
                <a:lnTo>
                  <a:pt x="487369" y="16656"/>
                </a:lnTo>
                <a:lnTo>
                  <a:pt x="440274" y="29611"/>
                </a:lnTo>
                <a:lnTo>
                  <a:pt x="394098" y="46268"/>
                </a:lnTo>
                <a:lnTo>
                  <a:pt x="349072" y="66626"/>
                </a:lnTo>
                <a:lnTo>
                  <a:pt x="305426" y="90685"/>
                </a:lnTo>
                <a:lnTo>
                  <a:pt x="263390" y="118446"/>
                </a:lnTo>
                <a:lnTo>
                  <a:pt x="223194" y="149908"/>
                </a:lnTo>
                <a:lnTo>
                  <a:pt x="185067" y="185072"/>
                </a:lnTo>
                <a:lnTo>
                  <a:pt x="149904" y="223198"/>
                </a:lnTo>
                <a:lnTo>
                  <a:pt x="118443" y="263394"/>
                </a:lnTo>
                <a:lnTo>
                  <a:pt x="90683" y="305429"/>
                </a:lnTo>
                <a:lnTo>
                  <a:pt x="66624" y="349075"/>
                </a:lnTo>
                <a:lnTo>
                  <a:pt x="46266" y="394100"/>
                </a:lnTo>
                <a:lnTo>
                  <a:pt x="29610" y="440276"/>
                </a:lnTo>
                <a:lnTo>
                  <a:pt x="16656" y="487371"/>
                </a:lnTo>
                <a:lnTo>
                  <a:pt x="7402" y="535156"/>
                </a:lnTo>
                <a:lnTo>
                  <a:pt x="1850" y="583401"/>
                </a:lnTo>
                <a:lnTo>
                  <a:pt x="0" y="631876"/>
                </a:lnTo>
                <a:lnTo>
                  <a:pt x="1850" y="680351"/>
                </a:lnTo>
                <a:lnTo>
                  <a:pt x="7402" y="728596"/>
                </a:lnTo>
                <a:lnTo>
                  <a:pt x="16656" y="776381"/>
                </a:lnTo>
                <a:lnTo>
                  <a:pt x="29610" y="823477"/>
                </a:lnTo>
                <a:lnTo>
                  <a:pt x="46266" y="869652"/>
                </a:lnTo>
                <a:lnTo>
                  <a:pt x="66624" y="914677"/>
                </a:lnTo>
                <a:lnTo>
                  <a:pt x="90683" y="958323"/>
                </a:lnTo>
                <a:lnTo>
                  <a:pt x="118443" y="1000358"/>
                </a:lnTo>
                <a:lnTo>
                  <a:pt x="149904" y="1040554"/>
                </a:lnTo>
                <a:lnTo>
                  <a:pt x="185067" y="1078680"/>
                </a:lnTo>
                <a:lnTo>
                  <a:pt x="223194" y="1113844"/>
                </a:lnTo>
                <a:lnTo>
                  <a:pt x="263390" y="1145306"/>
                </a:lnTo>
                <a:lnTo>
                  <a:pt x="305426" y="1173067"/>
                </a:lnTo>
                <a:lnTo>
                  <a:pt x="349072" y="1197127"/>
                </a:lnTo>
                <a:lnTo>
                  <a:pt x="394098" y="1217485"/>
                </a:lnTo>
                <a:lnTo>
                  <a:pt x="440274" y="1234141"/>
                </a:lnTo>
                <a:lnTo>
                  <a:pt x="487369" y="1247096"/>
                </a:lnTo>
                <a:lnTo>
                  <a:pt x="535155" y="1256350"/>
                </a:lnTo>
                <a:lnTo>
                  <a:pt x="583400" y="1261902"/>
                </a:lnTo>
                <a:lnTo>
                  <a:pt x="631876" y="1263753"/>
                </a:lnTo>
                <a:lnTo>
                  <a:pt x="680351" y="1261902"/>
                </a:lnTo>
                <a:lnTo>
                  <a:pt x="728596" y="1256350"/>
                </a:lnTo>
                <a:lnTo>
                  <a:pt x="776382" y="1247096"/>
                </a:lnTo>
                <a:lnTo>
                  <a:pt x="823477" y="1234141"/>
                </a:lnTo>
                <a:lnTo>
                  <a:pt x="869653" y="1217485"/>
                </a:lnTo>
                <a:lnTo>
                  <a:pt x="914679" y="1197127"/>
                </a:lnTo>
                <a:lnTo>
                  <a:pt x="958325" y="1173067"/>
                </a:lnTo>
                <a:lnTo>
                  <a:pt x="1000361" y="1145306"/>
                </a:lnTo>
                <a:lnTo>
                  <a:pt x="1040557" y="1113844"/>
                </a:lnTo>
                <a:lnTo>
                  <a:pt x="1078684" y="1078680"/>
                </a:lnTo>
                <a:lnTo>
                  <a:pt x="1113847" y="1040554"/>
                </a:lnTo>
                <a:lnTo>
                  <a:pt x="1145308" y="1000358"/>
                </a:lnTo>
                <a:lnTo>
                  <a:pt x="1173068" y="958323"/>
                </a:lnTo>
                <a:lnTo>
                  <a:pt x="1197127" y="914677"/>
                </a:lnTo>
                <a:lnTo>
                  <a:pt x="1217485" y="869652"/>
                </a:lnTo>
                <a:lnTo>
                  <a:pt x="1234141" y="823477"/>
                </a:lnTo>
                <a:lnTo>
                  <a:pt x="1247096" y="776381"/>
                </a:lnTo>
                <a:lnTo>
                  <a:pt x="1256349" y="728596"/>
                </a:lnTo>
                <a:lnTo>
                  <a:pt x="1261901" y="680351"/>
                </a:lnTo>
                <a:lnTo>
                  <a:pt x="1263752" y="631876"/>
                </a:lnTo>
                <a:lnTo>
                  <a:pt x="1261901" y="583401"/>
                </a:lnTo>
                <a:lnTo>
                  <a:pt x="1256349" y="535156"/>
                </a:lnTo>
                <a:lnTo>
                  <a:pt x="1247096" y="487371"/>
                </a:lnTo>
                <a:lnTo>
                  <a:pt x="1234141" y="440276"/>
                </a:lnTo>
                <a:lnTo>
                  <a:pt x="1217485" y="394100"/>
                </a:lnTo>
                <a:lnTo>
                  <a:pt x="1197127" y="349075"/>
                </a:lnTo>
                <a:lnTo>
                  <a:pt x="1173068" y="305429"/>
                </a:lnTo>
                <a:lnTo>
                  <a:pt x="1145308" y="263394"/>
                </a:lnTo>
                <a:lnTo>
                  <a:pt x="1113847" y="223198"/>
                </a:lnTo>
                <a:lnTo>
                  <a:pt x="1078684" y="185072"/>
                </a:lnTo>
                <a:lnTo>
                  <a:pt x="1040557" y="149908"/>
                </a:lnTo>
                <a:lnTo>
                  <a:pt x="1000361" y="118446"/>
                </a:lnTo>
                <a:lnTo>
                  <a:pt x="958325" y="90685"/>
                </a:lnTo>
                <a:lnTo>
                  <a:pt x="914679" y="66626"/>
                </a:lnTo>
                <a:lnTo>
                  <a:pt x="869653" y="46268"/>
                </a:lnTo>
                <a:lnTo>
                  <a:pt x="823477" y="29611"/>
                </a:lnTo>
                <a:lnTo>
                  <a:pt x="776382" y="16656"/>
                </a:lnTo>
                <a:lnTo>
                  <a:pt x="728596" y="7402"/>
                </a:lnTo>
                <a:lnTo>
                  <a:pt x="680351" y="1850"/>
                </a:lnTo>
                <a:lnTo>
                  <a:pt x="631876" y="0"/>
                </a:lnTo>
                <a:close/>
              </a:path>
            </a:pathLst>
          </a:custGeom>
          <a:solidFill>
            <a:srgbClr val="EE3340"/>
          </a:solidFill>
        </p:spPr>
        <p:txBody>
          <a:bodyPr wrap="square" lIns="0" tIns="0" rIns="0" bIns="0" rtlCol="0">
            <a:noAutofit/>
          </a:bodyPr>
          <a:lstStyle/>
          <a:p>
            <a:endParaRPr sz="1800">
              <a:latin typeface="+mn-lt"/>
            </a:endParaRPr>
          </a:p>
        </p:txBody>
      </p:sp>
      <p:sp>
        <p:nvSpPr>
          <p:cNvPr id="15" name="object 9"/>
          <p:cNvSpPr/>
          <p:nvPr userDrawn="1"/>
        </p:nvSpPr>
        <p:spPr>
          <a:xfrm>
            <a:off x="4987212" y="3045009"/>
            <a:ext cx="641535" cy="641536"/>
          </a:xfrm>
          <a:custGeom>
            <a:avLst/>
            <a:gdLst/>
            <a:ahLst/>
            <a:cxnLst/>
            <a:rect l="l" t="t" r="r" b="b"/>
            <a:pathLst>
              <a:path w="1880363" h="1880367">
                <a:moveTo>
                  <a:pt x="940185" y="0"/>
                </a:moveTo>
                <a:lnTo>
                  <a:pt x="868058" y="2753"/>
                </a:lnTo>
                <a:lnTo>
                  <a:pt x="796273" y="11014"/>
                </a:lnTo>
                <a:lnTo>
                  <a:pt x="725172" y="24783"/>
                </a:lnTo>
                <a:lnTo>
                  <a:pt x="655098" y="44059"/>
                </a:lnTo>
                <a:lnTo>
                  <a:pt x="586392" y="68843"/>
                </a:lnTo>
                <a:lnTo>
                  <a:pt x="519398" y="99134"/>
                </a:lnTo>
                <a:lnTo>
                  <a:pt x="454457" y="134933"/>
                </a:lnTo>
                <a:lnTo>
                  <a:pt x="391911" y="176239"/>
                </a:lnTo>
                <a:lnTo>
                  <a:pt x="332102" y="223052"/>
                </a:lnTo>
                <a:lnTo>
                  <a:pt x="275373" y="275373"/>
                </a:lnTo>
                <a:lnTo>
                  <a:pt x="223052" y="332102"/>
                </a:lnTo>
                <a:lnTo>
                  <a:pt x="176239" y="391910"/>
                </a:lnTo>
                <a:lnTo>
                  <a:pt x="134933" y="454456"/>
                </a:lnTo>
                <a:lnTo>
                  <a:pt x="99134" y="519397"/>
                </a:lnTo>
                <a:lnTo>
                  <a:pt x="68843" y="586391"/>
                </a:lnTo>
                <a:lnTo>
                  <a:pt x="44059" y="655097"/>
                </a:lnTo>
                <a:lnTo>
                  <a:pt x="24783" y="725171"/>
                </a:lnTo>
                <a:lnTo>
                  <a:pt x="11014" y="796271"/>
                </a:lnTo>
                <a:lnTo>
                  <a:pt x="2753" y="868056"/>
                </a:lnTo>
                <a:lnTo>
                  <a:pt x="0" y="940183"/>
                </a:lnTo>
                <a:lnTo>
                  <a:pt x="2753" y="1012310"/>
                </a:lnTo>
                <a:lnTo>
                  <a:pt x="11014" y="1084095"/>
                </a:lnTo>
                <a:lnTo>
                  <a:pt x="24783" y="1155196"/>
                </a:lnTo>
                <a:lnTo>
                  <a:pt x="44059" y="1225270"/>
                </a:lnTo>
                <a:lnTo>
                  <a:pt x="68843" y="1293975"/>
                </a:lnTo>
                <a:lnTo>
                  <a:pt x="99134" y="1360969"/>
                </a:lnTo>
                <a:lnTo>
                  <a:pt x="134933" y="1425911"/>
                </a:lnTo>
                <a:lnTo>
                  <a:pt x="176239" y="1488456"/>
                </a:lnTo>
                <a:lnTo>
                  <a:pt x="223052" y="1548265"/>
                </a:lnTo>
                <a:lnTo>
                  <a:pt x="275373" y="1604993"/>
                </a:lnTo>
                <a:lnTo>
                  <a:pt x="332102" y="1657314"/>
                </a:lnTo>
                <a:lnTo>
                  <a:pt x="391911" y="1704128"/>
                </a:lnTo>
                <a:lnTo>
                  <a:pt x="454457" y="1745434"/>
                </a:lnTo>
                <a:lnTo>
                  <a:pt x="519398" y="1781232"/>
                </a:lnTo>
                <a:lnTo>
                  <a:pt x="586392" y="1811523"/>
                </a:lnTo>
                <a:lnTo>
                  <a:pt x="655098" y="1836307"/>
                </a:lnTo>
                <a:lnTo>
                  <a:pt x="725172" y="1855583"/>
                </a:lnTo>
                <a:lnTo>
                  <a:pt x="796273" y="1869352"/>
                </a:lnTo>
                <a:lnTo>
                  <a:pt x="868058" y="1877613"/>
                </a:lnTo>
                <a:lnTo>
                  <a:pt x="940185" y="1880367"/>
                </a:lnTo>
                <a:lnTo>
                  <a:pt x="1012312" y="1877613"/>
                </a:lnTo>
                <a:lnTo>
                  <a:pt x="1084097" y="1869352"/>
                </a:lnTo>
                <a:lnTo>
                  <a:pt x="1155197" y="1855583"/>
                </a:lnTo>
                <a:lnTo>
                  <a:pt x="1225271" y="1836307"/>
                </a:lnTo>
                <a:lnTo>
                  <a:pt x="1293976" y="1811523"/>
                </a:lnTo>
                <a:lnTo>
                  <a:pt x="1360970" y="1781232"/>
                </a:lnTo>
                <a:lnTo>
                  <a:pt x="1425911" y="1745434"/>
                </a:lnTo>
                <a:lnTo>
                  <a:pt x="1488456" y="1704128"/>
                </a:lnTo>
                <a:lnTo>
                  <a:pt x="1548264" y="1657314"/>
                </a:lnTo>
                <a:lnTo>
                  <a:pt x="1604992" y="1604993"/>
                </a:lnTo>
                <a:lnTo>
                  <a:pt x="1657313" y="1548265"/>
                </a:lnTo>
                <a:lnTo>
                  <a:pt x="1704126" y="1488456"/>
                </a:lnTo>
                <a:lnTo>
                  <a:pt x="1745432" y="1425911"/>
                </a:lnTo>
                <a:lnTo>
                  <a:pt x="1781230" y="1360969"/>
                </a:lnTo>
                <a:lnTo>
                  <a:pt x="1811521" y="1293975"/>
                </a:lnTo>
                <a:lnTo>
                  <a:pt x="1836304" y="1225270"/>
                </a:lnTo>
                <a:lnTo>
                  <a:pt x="1855580" y="1155196"/>
                </a:lnTo>
                <a:lnTo>
                  <a:pt x="1869349" y="1084095"/>
                </a:lnTo>
                <a:lnTo>
                  <a:pt x="1877610" y="1012310"/>
                </a:lnTo>
                <a:lnTo>
                  <a:pt x="1880363" y="940183"/>
                </a:lnTo>
                <a:lnTo>
                  <a:pt x="1877610" y="868056"/>
                </a:lnTo>
                <a:lnTo>
                  <a:pt x="1869349" y="796271"/>
                </a:lnTo>
                <a:lnTo>
                  <a:pt x="1855580" y="725171"/>
                </a:lnTo>
                <a:lnTo>
                  <a:pt x="1836304" y="655097"/>
                </a:lnTo>
                <a:lnTo>
                  <a:pt x="1811521" y="586391"/>
                </a:lnTo>
                <a:lnTo>
                  <a:pt x="1781230" y="519397"/>
                </a:lnTo>
                <a:lnTo>
                  <a:pt x="1745432" y="454456"/>
                </a:lnTo>
                <a:lnTo>
                  <a:pt x="1704126" y="391910"/>
                </a:lnTo>
                <a:lnTo>
                  <a:pt x="1657313" y="332102"/>
                </a:lnTo>
                <a:lnTo>
                  <a:pt x="1604992" y="275373"/>
                </a:lnTo>
                <a:lnTo>
                  <a:pt x="1548264" y="223052"/>
                </a:lnTo>
                <a:lnTo>
                  <a:pt x="1488456" y="176239"/>
                </a:lnTo>
                <a:lnTo>
                  <a:pt x="1425911" y="134933"/>
                </a:lnTo>
                <a:lnTo>
                  <a:pt x="1360970" y="99134"/>
                </a:lnTo>
                <a:lnTo>
                  <a:pt x="1293976" y="68843"/>
                </a:lnTo>
                <a:lnTo>
                  <a:pt x="1225271" y="44059"/>
                </a:lnTo>
                <a:lnTo>
                  <a:pt x="1155197" y="24783"/>
                </a:lnTo>
                <a:lnTo>
                  <a:pt x="1084097" y="11014"/>
                </a:lnTo>
                <a:lnTo>
                  <a:pt x="1012312" y="2753"/>
                </a:lnTo>
                <a:lnTo>
                  <a:pt x="940185" y="0"/>
                </a:lnTo>
                <a:close/>
              </a:path>
            </a:pathLst>
          </a:custGeom>
          <a:solidFill>
            <a:srgbClr val="0D356E"/>
          </a:solidFill>
        </p:spPr>
        <p:txBody>
          <a:bodyPr wrap="square" lIns="0" tIns="0" rIns="0" bIns="0" rtlCol="0">
            <a:noAutofit/>
          </a:bodyPr>
          <a:lstStyle/>
          <a:p>
            <a:endParaRPr sz="1800">
              <a:latin typeface="+mn-lt"/>
            </a:endParaRPr>
          </a:p>
        </p:txBody>
      </p:sp>
      <p:cxnSp>
        <p:nvCxnSpPr>
          <p:cNvPr id="17" name="Lige forbindelse 8"/>
          <p:cNvCxnSpPr>
            <a:cxnSpLocks/>
          </p:cNvCxnSpPr>
          <p:nvPr userDrawn="1"/>
        </p:nvCxnSpPr>
        <p:spPr>
          <a:xfrm>
            <a:off x="7162799" y="4946247"/>
            <a:ext cx="1983600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7457" y="3844395"/>
            <a:ext cx="1314000" cy="1103406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>
          <a:xfrm>
            <a:off x="713836" y="914400"/>
            <a:ext cx="6946900" cy="1219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>
              <a:defRPr lang="en-US" sz="3600" spc="-55" dirty="0">
                <a:solidFill>
                  <a:srgbClr val="0D356E"/>
                </a:solidFill>
                <a:latin typeface="+mn-lt"/>
              </a:defRPr>
            </a:lvl1pPr>
          </a:lstStyle>
          <a:p>
            <a:pPr marL="15394"/>
            <a:r>
              <a:rPr lang="en-US" sz="3600" b="1" u="sng" spc="-55" dirty="0">
                <a:solidFill>
                  <a:srgbClr val="0D356E"/>
                </a:solidFill>
                <a:latin typeface="+mn-lt"/>
                <a:cs typeface="Arial"/>
              </a:rPr>
              <a:t>Headline placeholder</a:t>
            </a:r>
            <a:br>
              <a:rPr lang="en-US" sz="3600" b="1" u="sng" spc="-55" dirty="0">
                <a:solidFill>
                  <a:srgbClr val="0D356E"/>
                </a:solidFill>
                <a:latin typeface="+mn-lt"/>
                <a:cs typeface="Arial"/>
              </a:rPr>
            </a:br>
            <a:r>
              <a:rPr lang="en-US" sz="3600" b="1" u="sng" spc="-36" dirty="0">
                <a:solidFill>
                  <a:srgbClr val="0D356E"/>
                </a:solidFill>
                <a:latin typeface="+mn-lt"/>
                <a:cs typeface="Arial"/>
              </a:rPr>
              <a:t>i</a:t>
            </a:r>
            <a:r>
              <a:rPr lang="en-US" sz="3600" b="1" u="sng" spc="-67" dirty="0">
                <a:solidFill>
                  <a:srgbClr val="0D356E"/>
                </a:solidFill>
                <a:latin typeface="+mn-lt"/>
                <a:cs typeface="Arial"/>
              </a:rPr>
              <a:t>n</a:t>
            </a:r>
            <a:r>
              <a:rPr lang="en-US" sz="3600" b="1" u="sng" spc="-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3600" b="1" u="sng" spc="-36" dirty="0">
                <a:solidFill>
                  <a:srgbClr val="0D356E"/>
                </a:solidFill>
                <a:latin typeface="+mn-lt"/>
                <a:cs typeface="Arial"/>
              </a:rPr>
              <a:t>t</a:t>
            </a:r>
            <a:r>
              <a:rPr lang="en-US" sz="3600" b="1" u="sng" spc="-85" dirty="0">
                <a:solidFill>
                  <a:srgbClr val="0D356E"/>
                </a:solidFill>
                <a:latin typeface="+mn-lt"/>
                <a:cs typeface="Arial"/>
              </a:rPr>
              <a:t>w</a:t>
            </a:r>
            <a:r>
              <a:rPr lang="en-US" sz="3600" b="1" u="sng" spc="-67" dirty="0">
                <a:solidFill>
                  <a:srgbClr val="0D356E"/>
                </a:solidFill>
                <a:latin typeface="+mn-lt"/>
                <a:cs typeface="Arial"/>
              </a:rPr>
              <a:t>o</a:t>
            </a:r>
            <a:r>
              <a:rPr lang="en-US" sz="3600" b="1" u="sng" spc="-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3600" b="1" u="sng" spc="-36" dirty="0">
                <a:solidFill>
                  <a:srgbClr val="0D356E"/>
                </a:solidFill>
                <a:latin typeface="+mn-lt"/>
                <a:cs typeface="Arial"/>
              </a:rPr>
              <a:t>li</a:t>
            </a:r>
            <a:r>
              <a:rPr lang="en-US" sz="3600" b="1" u="sng" spc="-73" dirty="0">
                <a:solidFill>
                  <a:srgbClr val="0D356E"/>
                </a:solidFill>
                <a:latin typeface="+mn-lt"/>
                <a:cs typeface="Arial"/>
              </a:rPr>
              <a:t>n</a:t>
            </a:r>
            <a:r>
              <a:rPr lang="en-US" sz="3600" b="1" u="sng" spc="-61" dirty="0">
                <a:solidFill>
                  <a:srgbClr val="0D356E"/>
                </a:solidFill>
                <a:latin typeface="+mn-lt"/>
                <a:cs typeface="Arial"/>
              </a:rPr>
              <a:t>es</a:t>
            </a:r>
            <a:endParaRPr lang="en-US" sz="3600" u="sng" dirty="0">
              <a:latin typeface="+mn-lt"/>
              <a:cs typeface="Arial"/>
            </a:endParaRPr>
          </a:p>
        </p:txBody>
      </p:sp>
      <p:sp>
        <p:nvSpPr>
          <p:cNvPr id="24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70934" y="2316263"/>
            <a:ext cx="4314029" cy="208728"/>
          </a:xfrm>
        </p:spPr>
        <p:txBody>
          <a:bodyPr/>
          <a:lstStyle>
            <a:lvl1pPr marL="15394" indent="0" algn="ctr" defTabSz="4572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050" b="1" kern="1200" dirty="0">
                <a:solidFill>
                  <a:srgbClr val="0D356E"/>
                </a:solidFill>
                <a:latin typeface="+mn-lt"/>
                <a:ea typeface="+mn-ea"/>
                <a:cs typeface="Arial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15394" algn="ctr"/>
            <a:r>
              <a:rPr lang="en-US" sz="1050" b="1" dirty="0" err="1">
                <a:solidFill>
                  <a:srgbClr val="0D356E"/>
                </a:solidFill>
                <a:latin typeface="+mn-lt"/>
                <a:cs typeface="Arial"/>
              </a:rPr>
              <a:t>Subheadline</a:t>
            </a:r>
            <a:r>
              <a:rPr lang="en-US" sz="1050" b="1" spc="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050" b="1" dirty="0">
                <a:solidFill>
                  <a:srgbClr val="0D356E"/>
                </a:solidFill>
                <a:latin typeface="+mn-lt"/>
                <a:cs typeface="Arial"/>
              </a:rPr>
              <a:t>or</a:t>
            </a:r>
            <a:r>
              <a:rPr lang="en-US" sz="1050" b="1" spc="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050" b="1" dirty="0">
                <a:solidFill>
                  <a:srgbClr val="0D356E"/>
                </a:solidFill>
                <a:latin typeface="+mn-lt"/>
                <a:cs typeface="Arial"/>
              </a:rPr>
              <a:t>supportive</a:t>
            </a:r>
            <a:r>
              <a:rPr lang="en-US" sz="1050" b="1" spc="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050" b="1" dirty="0">
                <a:solidFill>
                  <a:srgbClr val="0D356E"/>
                </a:solidFill>
                <a:latin typeface="+mn-lt"/>
                <a:cs typeface="Arial"/>
              </a:rPr>
              <a:t>text</a:t>
            </a:r>
          </a:p>
        </p:txBody>
      </p:sp>
      <p:sp>
        <p:nvSpPr>
          <p:cNvPr id="27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190500" y="2557320"/>
            <a:ext cx="4051300" cy="508000"/>
          </a:xfrm>
        </p:spPr>
        <p:txBody>
          <a:bodyPr/>
          <a:lstStyle>
            <a:lvl1pPr marL="15394" indent="0" algn="ctr" defTabSz="1828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1050" kern="1200" spc="6" dirty="0">
                <a:solidFill>
                  <a:srgbClr val="0D356E"/>
                </a:solidFill>
                <a:latin typeface="+mn-lt"/>
                <a:ea typeface="+mn-ea"/>
                <a:cs typeface="Arial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15394" algn="ctr"/>
            <a:r>
              <a:rPr lang="en-US" sz="1050" dirty="0">
                <a:solidFill>
                  <a:srgbClr val="0D356E"/>
                </a:solidFill>
                <a:latin typeface="+mn-lt"/>
                <a:cs typeface="Arial"/>
              </a:rPr>
              <a:t>Lorem</a:t>
            </a:r>
            <a: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  <a:t> ipsum </a:t>
            </a:r>
            <a:r>
              <a:rPr lang="en-US" sz="1050" dirty="0">
                <a:solidFill>
                  <a:srgbClr val="0D356E"/>
                </a:solidFill>
                <a:latin typeface="+mn-lt"/>
                <a:cs typeface="Arial"/>
              </a:rPr>
              <a:t>do</a:t>
            </a:r>
            <a: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  <a:t>lor </a:t>
            </a:r>
            <a:r>
              <a:rPr lang="en-US" sz="1050" dirty="0">
                <a:solidFill>
                  <a:srgbClr val="0D356E"/>
                </a:solidFill>
                <a:latin typeface="+mn-lt"/>
                <a:cs typeface="Arial"/>
              </a:rPr>
              <a:t>sit</a:t>
            </a:r>
            <a: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050" dirty="0" err="1">
                <a:solidFill>
                  <a:srgbClr val="0D356E"/>
                </a:solidFill>
                <a:latin typeface="+mn-lt"/>
                <a:cs typeface="Arial"/>
              </a:rPr>
              <a:t>amet</a:t>
            </a:r>
            <a:r>
              <a:rPr lang="en-US" sz="1050" dirty="0">
                <a:solidFill>
                  <a:srgbClr val="0D356E"/>
                </a:solidFill>
                <a:latin typeface="+mn-lt"/>
                <a:cs typeface="Arial"/>
              </a:rPr>
              <a:t>,</a:t>
            </a:r>
            <a: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050" dirty="0" err="1">
                <a:solidFill>
                  <a:srgbClr val="0D356E"/>
                </a:solidFill>
                <a:latin typeface="+mn-lt"/>
                <a:cs typeface="Arial"/>
              </a:rPr>
              <a:t>consectetur</a:t>
            </a:r>
            <a: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050" dirty="0" err="1">
                <a:solidFill>
                  <a:srgbClr val="0D356E"/>
                </a:solidFill>
                <a:latin typeface="+mn-lt"/>
                <a:cs typeface="Arial"/>
              </a:rPr>
              <a:t>ad</a:t>
            </a:r>
            <a:r>
              <a:rPr lang="en-US" sz="1050" spc="6" dirty="0" err="1">
                <a:solidFill>
                  <a:srgbClr val="0D356E"/>
                </a:solidFill>
                <a:latin typeface="+mn-lt"/>
                <a:cs typeface="Arial"/>
              </a:rPr>
              <a:t>ipiscing</a:t>
            </a:r>
            <a: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050" dirty="0" err="1">
                <a:solidFill>
                  <a:srgbClr val="0D356E"/>
                </a:solidFill>
                <a:latin typeface="+mn-lt"/>
                <a:cs typeface="Arial"/>
              </a:rPr>
              <a:t>e</a:t>
            </a:r>
            <a:r>
              <a:rPr lang="en-US" sz="1050" spc="6" dirty="0" err="1">
                <a:solidFill>
                  <a:srgbClr val="0D356E"/>
                </a:solidFill>
                <a:latin typeface="+mn-lt"/>
                <a:cs typeface="Arial"/>
              </a:rPr>
              <a:t>lit</a:t>
            </a:r>
            <a: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  <a:t>. </a:t>
            </a:r>
            <a:b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</a:br>
            <a:r>
              <a:rPr lang="en-US" sz="1050" spc="6" dirty="0" err="1">
                <a:solidFill>
                  <a:srgbClr val="0D356E"/>
                </a:solidFill>
                <a:latin typeface="+mn-lt"/>
                <a:cs typeface="Arial"/>
              </a:rPr>
              <a:t>Morbi</a:t>
            </a:r>
            <a: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050" dirty="0">
                <a:solidFill>
                  <a:srgbClr val="0D356E"/>
                </a:solidFill>
                <a:latin typeface="+mn-lt"/>
                <a:cs typeface="Arial"/>
              </a:rPr>
              <a:t>at</a:t>
            </a:r>
            <a: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050" dirty="0">
                <a:solidFill>
                  <a:srgbClr val="0D356E"/>
                </a:solidFill>
                <a:latin typeface="+mn-lt"/>
                <a:cs typeface="Arial"/>
              </a:rPr>
              <a:t>mi</a:t>
            </a:r>
            <a: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050" dirty="0" err="1">
                <a:solidFill>
                  <a:srgbClr val="0D356E"/>
                </a:solidFill>
                <a:latin typeface="+mn-lt"/>
                <a:cs typeface="Arial"/>
              </a:rPr>
              <a:t>suscip</a:t>
            </a:r>
            <a:r>
              <a:rPr lang="en-US" sz="1050" spc="6" dirty="0" err="1">
                <a:solidFill>
                  <a:srgbClr val="0D356E"/>
                </a:solidFill>
                <a:latin typeface="+mn-lt"/>
                <a:cs typeface="Arial"/>
              </a:rPr>
              <a:t>it</a:t>
            </a:r>
            <a: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  <a:t>, </a:t>
            </a:r>
            <a:r>
              <a:rPr lang="en-US" sz="1050" dirty="0" err="1">
                <a:solidFill>
                  <a:srgbClr val="0D356E"/>
                </a:solidFill>
                <a:latin typeface="+mn-lt"/>
                <a:cs typeface="Arial"/>
              </a:rPr>
              <a:t>dap</a:t>
            </a:r>
            <a:r>
              <a:rPr lang="en-US" sz="1050" spc="6" dirty="0" err="1">
                <a:solidFill>
                  <a:srgbClr val="0D356E"/>
                </a:solidFill>
                <a:latin typeface="+mn-lt"/>
                <a:cs typeface="Arial"/>
              </a:rPr>
              <a:t>ibus</a:t>
            </a:r>
            <a: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050" dirty="0" err="1">
                <a:solidFill>
                  <a:srgbClr val="0D356E"/>
                </a:solidFill>
                <a:latin typeface="+mn-lt"/>
                <a:cs typeface="Arial"/>
              </a:rPr>
              <a:t>nu</a:t>
            </a:r>
            <a:r>
              <a:rPr lang="en-US" sz="1050" spc="6" dirty="0" err="1">
                <a:solidFill>
                  <a:srgbClr val="0D356E"/>
                </a:solidFill>
                <a:latin typeface="+mn-lt"/>
                <a:cs typeface="Arial"/>
              </a:rPr>
              <a:t>lla</a:t>
            </a:r>
            <a: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050" dirty="0" err="1">
                <a:solidFill>
                  <a:srgbClr val="0D356E"/>
                </a:solidFill>
                <a:latin typeface="+mn-lt"/>
                <a:cs typeface="Arial"/>
              </a:rPr>
              <a:t>eu</a:t>
            </a:r>
            <a:r>
              <a:rPr lang="en-US" sz="1050" dirty="0">
                <a:solidFill>
                  <a:srgbClr val="0D356E"/>
                </a:solidFill>
                <a:latin typeface="+mn-lt"/>
                <a:cs typeface="Arial"/>
              </a:rPr>
              <a:t>,</a:t>
            </a:r>
            <a: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050" dirty="0" err="1">
                <a:solidFill>
                  <a:srgbClr val="0D356E"/>
                </a:solidFill>
                <a:latin typeface="+mn-lt"/>
                <a:cs typeface="Arial"/>
              </a:rPr>
              <a:t>mo</a:t>
            </a:r>
            <a:r>
              <a:rPr lang="en-US" sz="1050" spc="6" dirty="0" err="1">
                <a:solidFill>
                  <a:srgbClr val="0D356E"/>
                </a:solidFill>
                <a:latin typeface="+mn-lt"/>
                <a:cs typeface="Arial"/>
              </a:rPr>
              <a:t>lestie</a:t>
            </a:r>
            <a: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050" dirty="0" err="1">
                <a:solidFill>
                  <a:srgbClr val="0D356E"/>
                </a:solidFill>
                <a:latin typeface="+mn-lt"/>
                <a:cs typeface="Arial"/>
              </a:rPr>
              <a:t>quam</a:t>
            </a:r>
            <a:r>
              <a:rPr lang="en-US" sz="1050" dirty="0">
                <a:solidFill>
                  <a:srgbClr val="0D356E"/>
                </a:solidFill>
                <a:latin typeface="+mn-lt"/>
                <a:cs typeface="Arial"/>
              </a:rPr>
              <a:t>.</a:t>
            </a:r>
            <a:endParaRPr lang="en-US" sz="1050" dirty="0">
              <a:latin typeface="+mn-lt"/>
              <a:cs typeface="Arial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567417272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1656">
          <p15:clr>
            <a:srgbClr val="FBAE40"/>
          </p15:clr>
        </p15:guide>
        <p15:guide id="2" orient="horz" pos="1620">
          <p15:clr>
            <a:srgbClr val="FBAE40"/>
          </p15:clr>
        </p15:guide>
        <p15:guide id="3" orient="horz" pos="2969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Content slide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1"/>
          <p:cNvSpPr>
            <a:spLocks noGrp="1"/>
          </p:cNvSpPr>
          <p:nvPr>
            <p:ph type="ctrTitle" hasCustomPrompt="1"/>
          </p:nvPr>
        </p:nvSpPr>
        <p:spPr>
          <a:xfrm>
            <a:off x="0" y="45395"/>
            <a:ext cx="3200400" cy="909593"/>
          </a:xfrm>
          <a:prstGeom prst="rect">
            <a:avLst/>
          </a:prstGeom>
          <a:noFill/>
        </p:spPr>
        <p:txBody>
          <a:bodyPr wrap="square" lIns="0" rtlCol="0" anchor="t" anchorCtr="0">
            <a:noAutofit/>
          </a:bodyPr>
          <a:lstStyle>
            <a:lvl1pPr marL="0" algn="l">
              <a:lnSpc>
                <a:spcPct val="98000"/>
              </a:lnSpc>
              <a:tabLst>
                <a:tab pos="457200" algn="l"/>
              </a:tabLst>
              <a:defRPr lang="en-US" sz="2600" u="sng" dirty="0">
                <a:solidFill>
                  <a:schemeClr val="tx2"/>
                </a:solidFill>
                <a:latin typeface="+mj-lt"/>
                <a:ea typeface="+mn-ea"/>
                <a:cs typeface="Arial"/>
              </a:defRPr>
            </a:lvl1pPr>
          </a:lstStyle>
          <a:p>
            <a:pPr marL="0" lvl="0" algn="l"/>
            <a:r>
              <a:rPr lang="en-US" dirty="0"/>
              <a:t>Click to add title</a:t>
            </a:r>
            <a:br>
              <a:rPr lang="en-US" dirty="0"/>
            </a:br>
            <a:r>
              <a:rPr lang="en-US" dirty="0"/>
              <a:t>in two lines</a:t>
            </a:r>
          </a:p>
        </p:txBody>
      </p:sp>
      <p:sp>
        <p:nvSpPr>
          <p:cNvPr id="8" name="Footer Placeholder 4"/>
          <p:cNvSpPr txBox="1">
            <a:spLocks/>
          </p:cNvSpPr>
          <p:nvPr userDrawn="1"/>
        </p:nvSpPr>
        <p:spPr>
          <a:xfrm>
            <a:off x="7137104" y="4979486"/>
            <a:ext cx="528140" cy="111722"/>
          </a:xfrm>
          <a:prstGeom prst="rect">
            <a:avLst/>
          </a:prstGeom>
          <a:noFill/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600" b="0" u="none" dirty="0">
                <a:solidFill>
                  <a:schemeClr val="accent2"/>
                </a:solidFill>
              </a:rPr>
              <a:t>© 2017</a:t>
            </a:r>
            <a:r>
              <a:rPr lang="en-US" sz="600" b="0" u="none" baseline="0" dirty="0">
                <a:solidFill>
                  <a:schemeClr val="accent2"/>
                </a:solidFill>
              </a:rPr>
              <a:t> </a:t>
            </a:r>
            <a:r>
              <a:rPr lang="en-US" sz="600" b="0" u="none" dirty="0">
                <a:solidFill>
                  <a:schemeClr val="accent2"/>
                </a:solidFill>
              </a:rPr>
              <a:t> Wipro</a:t>
            </a:r>
          </a:p>
        </p:txBody>
      </p:sp>
      <p:sp>
        <p:nvSpPr>
          <p:cNvPr id="9" name="Footer Placeholder 4"/>
          <p:cNvSpPr txBox="1">
            <a:spLocks/>
          </p:cNvSpPr>
          <p:nvPr userDrawn="1"/>
        </p:nvSpPr>
        <p:spPr>
          <a:xfrm>
            <a:off x="7786287" y="4979486"/>
            <a:ext cx="401884" cy="111722"/>
          </a:xfrm>
          <a:prstGeom prst="rect">
            <a:avLst/>
          </a:prstGeom>
          <a:noFill/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600" b="0" u="none" dirty="0">
                <a:solidFill>
                  <a:schemeClr val="accent2"/>
                </a:solidFill>
              </a:rPr>
              <a:t>wipro.com</a:t>
            </a:r>
          </a:p>
        </p:txBody>
      </p:sp>
      <p:sp>
        <p:nvSpPr>
          <p:cNvPr id="10" name="Footer Placeholder 4"/>
          <p:cNvSpPr txBox="1">
            <a:spLocks/>
          </p:cNvSpPr>
          <p:nvPr userDrawn="1"/>
        </p:nvSpPr>
        <p:spPr>
          <a:xfrm>
            <a:off x="8309214" y="4979486"/>
            <a:ext cx="454030" cy="111722"/>
          </a:xfrm>
          <a:prstGeom prst="rect">
            <a:avLst/>
          </a:prstGeom>
          <a:noFill/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600" b="0" u="none" dirty="0">
                <a:solidFill>
                  <a:schemeClr val="accent2"/>
                </a:solidFill>
              </a:rPr>
              <a:t>confidential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8903495" y="4963911"/>
            <a:ext cx="228600" cy="14287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Lige forbindelse 8"/>
          <p:cNvCxnSpPr>
            <a:cxnSpLocks/>
          </p:cNvCxnSpPr>
          <p:nvPr userDrawn="1"/>
        </p:nvCxnSpPr>
        <p:spPr>
          <a:xfrm>
            <a:off x="7162799" y="4946247"/>
            <a:ext cx="1983600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Shape 257"/>
          <p:cNvSpPr txBox="1">
            <a:spLocks/>
          </p:cNvSpPr>
          <p:nvPr userDrawn="1"/>
        </p:nvSpPr>
        <p:spPr>
          <a:xfrm>
            <a:off x="8884288" y="4937885"/>
            <a:ext cx="197169" cy="194925"/>
          </a:xfrm>
          <a:prstGeom prst="rect">
            <a:avLst/>
          </a:prstGeom>
          <a:noFill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vert="horz" lIns="0" tIns="45720" rIns="0" bIns="45720" rtlCol="0" anchor="ctr"/>
          <a:lstStyle>
            <a:defPPr>
              <a:defRPr lang="en-US"/>
            </a:defPPr>
            <a:lvl1pPr algn="ctr">
              <a:defRPr sz="600" b="0" u="none">
                <a:solidFill>
                  <a:schemeClr val="accent2"/>
                </a:solidFill>
                <a:latin typeface="Arial" pitchFamily="34" charset="0"/>
                <a:cs typeface="Arial" pitchFamily="34" charset="0"/>
              </a:defRPr>
            </a:lvl1pPr>
            <a:lvl2pPr marL="0" marR="0" indent="228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lvl="0"/>
            <a:fld id="{86CB4B4D-7CA3-9044-876B-883B54F8677D}" type="slidenum">
              <a:rPr lang="en-GB" noProof="0" smtClean="0">
                <a:sym typeface="Arial"/>
              </a:rPr>
              <a:pPr lvl="0"/>
              <a:t>‹#›</a:t>
            </a:fld>
            <a:endParaRPr lang="en-GB" noProof="0" dirty="0">
              <a:sym typeface="Arial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00249510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33EF44-C26D-4A78-9BEF-B164AB63F6E5}" type="datetimeFigureOut">
              <a:rPr lang="en-US" smtClean="0"/>
              <a:pPr/>
              <a:t>12/17/2018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BB42A-88D9-432F-BC07-D210643FB6E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08227986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33EF44-C26D-4A78-9BEF-B164AB63F6E5}" type="datetimeFigureOut">
              <a:rPr lang="en-US" smtClean="0"/>
              <a:pPr/>
              <a:t>12/17/2018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BB42A-88D9-432F-BC07-D210643FB6E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86623826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33EF44-C26D-4A78-9BEF-B164AB63F6E5}" type="datetimeFigureOut">
              <a:rPr lang="en-US" smtClean="0"/>
              <a:pPr/>
              <a:t>12/17/2018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BB42A-88D9-432F-BC07-D210643FB6E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40865734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38"/>
          <p:cNvSpPr>
            <a:spLocks noGrp="1"/>
          </p:cNvSpPr>
          <p:nvPr>
            <p:ph type="body" sz="quarter" idx="10" hasCustomPrompt="1"/>
          </p:nvPr>
        </p:nvSpPr>
        <p:spPr>
          <a:xfrm>
            <a:off x="779308" y="1470758"/>
            <a:ext cx="3640292" cy="150646"/>
          </a:xfrm>
          <a:prstGeom prst="rect">
            <a:avLst/>
          </a:prstGeom>
        </p:spPr>
        <p:txBody>
          <a:bodyPr tIns="0" bIns="0" anchor="ctr" anchorCtr="0">
            <a:noAutofit/>
          </a:bodyPr>
          <a:lstStyle>
            <a:lvl1pPr marL="0" indent="0">
              <a:buNone/>
              <a:defRPr sz="13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Headline</a:t>
            </a:r>
          </a:p>
        </p:txBody>
      </p:sp>
      <p:sp>
        <p:nvSpPr>
          <p:cNvPr id="28" name="Text Placeholder 38"/>
          <p:cNvSpPr>
            <a:spLocks noGrp="1"/>
          </p:cNvSpPr>
          <p:nvPr>
            <p:ph type="body" sz="quarter" idx="15" hasCustomPrompt="1"/>
          </p:nvPr>
        </p:nvSpPr>
        <p:spPr>
          <a:xfrm>
            <a:off x="230668" y="1373094"/>
            <a:ext cx="502920" cy="501594"/>
          </a:xfrm>
          <a:prstGeom prst="ellipse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Font typeface="Arial" pitchFamily="34" charset="0"/>
              <a:buNone/>
              <a:defRPr sz="11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47" name="Title 1"/>
          <p:cNvSpPr>
            <a:spLocks noGrp="1"/>
          </p:cNvSpPr>
          <p:nvPr>
            <p:ph type="ctrTitle" hasCustomPrompt="1"/>
          </p:nvPr>
        </p:nvSpPr>
        <p:spPr>
          <a:xfrm>
            <a:off x="263070" y="254000"/>
            <a:ext cx="2191657" cy="519669"/>
          </a:xfrm>
          <a:prstGeom prst="rect">
            <a:avLst/>
          </a:prstGeom>
          <a:noFill/>
        </p:spPr>
        <p:txBody>
          <a:bodyPr wrap="square" lIns="0" rtlCol="0" anchor="t" anchorCtr="0">
            <a:noAutofit/>
          </a:bodyPr>
          <a:lstStyle>
            <a:lvl1pPr marL="0" algn="l">
              <a:lnSpc>
                <a:spcPct val="98000"/>
              </a:lnSpc>
              <a:tabLst/>
              <a:defRPr lang="en-US" sz="2600" u="sng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lvl="0" algn="l"/>
            <a:r>
              <a:rPr lang="en-US" dirty="0"/>
              <a:t>Agenda</a:t>
            </a:r>
          </a:p>
        </p:txBody>
      </p:sp>
      <p:sp>
        <p:nvSpPr>
          <p:cNvPr id="48" name="Text Placeholder 38"/>
          <p:cNvSpPr>
            <a:spLocks noGrp="1"/>
          </p:cNvSpPr>
          <p:nvPr>
            <p:ph type="body" sz="quarter" idx="16" hasCustomPrompt="1"/>
          </p:nvPr>
        </p:nvSpPr>
        <p:spPr>
          <a:xfrm>
            <a:off x="779308" y="1656945"/>
            <a:ext cx="3640292" cy="149245"/>
          </a:xfrm>
          <a:prstGeom prst="rect">
            <a:avLst/>
          </a:prstGeom>
        </p:spPr>
        <p:txBody>
          <a:bodyPr tIns="0" bIns="0" anchor="t" anchorCtr="0">
            <a:noAutofit/>
          </a:bodyPr>
          <a:lstStyle>
            <a:lvl1pPr marL="0" indent="0">
              <a:buNone/>
              <a:defRPr sz="9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Sub-points</a:t>
            </a:r>
          </a:p>
        </p:txBody>
      </p:sp>
      <p:sp>
        <p:nvSpPr>
          <p:cNvPr id="49" name="Text Placeholder 38"/>
          <p:cNvSpPr>
            <a:spLocks noGrp="1"/>
          </p:cNvSpPr>
          <p:nvPr>
            <p:ph type="body" sz="quarter" idx="17" hasCustomPrompt="1"/>
          </p:nvPr>
        </p:nvSpPr>
        <p:spPr>
          <a:xfrm>
            <a:off x="779308" y="2347470"/>
            <a:ext cx="3640292" cy="150646"/>
          </a:xfrm>
          <a:prstGeom prst="rect">
            <a:avLst/>
          </a:prstGeom>
        </p:spPr>
        <p:txBody>
          <a:bodyPr tIns="0" bIns="0" anchor="ctr" anchorCtr="0">
            <a:noAutofit/>
          </a:bodyPr>
          <a:lstStyle>
            <a:lvl1pPr marL="0" indent="0">
              <a:buNone/>
              <a:defRPr sz="13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Headline</a:t>
            </a:r>
          </a:p>
        </p:txBody>
      </p:sp>
      <p:sp>
        <p:nvSpPr>
          <p:cNvPr id="50" name="Text Placeholder 38"/>
          <p:cNvSpPr>
            <a:spLocks noGrp="1"/>
          </p:cNvSpPr>
          <p:nvPr>
            <p:ph type="body" sz="quarter" idx="18" hasCustomPrompt="1"/>
          </p:nvPr>
        </p:nvSpPr>
        <p:spPr>
          <a:xfrm>
            <a:off x="230668" y="2249806"/>
            <a:ext cx="502920" cy="501594"/>
          </a:xfrm>
          <a:prstGeom prst="ellipse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Font typeface="Arial" pitchFamily="34" charset="0"/>
              <a:buNone/>
              <a:defRPr sz="11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51" name="Text Placeholder 38"/>
          <p:cNvSpPr>
            <a:spLocks noGrp="1"/>
          </p:cNvSpPr>
          <p:nvPr>
            <p:ph type="body" sz="quarter" idx="19" hasCustomPrompt="1"/>
          </p:nvPr>
        </p:nvSpPr>
        <p:spPr>
          <a:xfrm>
            <a:off x="779308" y="2533657"/>
            <a:ext cx="3640292" cy="149245"/>
          </a:xfrm>
          <a:prstGeom prst="rect">
            <a:avLst/>
          </a:prstGeom>
        </p:spPr>
        <p:txBody>
          <a:bodyPr tIns="0" bIns="0" anchor="t" anchorCtr="0">
            <a:noAutofit/>
          </a:bodyPr>
          <a:lstStyle>
            <a:lvl1pPr marL="0" indent="0">
              <a:buNone/>
              <a:defRPr sz="9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Sub-points</a:t>
            </a:r>
          </a:p>
        </p:txBody>
      </p:sp>
      <p:sp>
        <p:nvSpPr>
          <p:cNvPr id="52" name="Text Placeholder 38"/>
          <p:cNvSpPr>
            <a:spLocks noGrp="1"/>
          </p:cNvSpPr>
          <p:nvPr>
            <p:ph type="body" sz="quarter" idx="20" hasCustomPrompt="1"/>
          </p:nvPr>
        </p:nvSpPr>
        <p:spPr>
          <a:xfrm>
            <a:off x="779308" y="3222736"/>
            <a:ext cx="3640292" cy="150646"/>
          </a:xfrm>
          <a:prstGeom prst="rect">
            <a:avLst/>
          </a:prstGeom>
        </p:spPr>
        <p:txBody>
          <a:bodyPr tIns="0" bIns="0" anchor="ctr" anchorCtr="0">
            <a:noAutofit/>
          </a:bodyPr>
          <a:lstStyle>
            <a:lvl1pPr marL="0" indent="0">
              <a:buNone/>
              <a:defRPr sz="13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Headline</a:t>
            </a:r>
          </a:p>
        </p:txBody>
      </p:sp>
      <p:sp>
        <p:nvSpPr>
          <p:cNvPr id="53" name="Text Placeholder 38"/>
          <p:cNvSpPr>
            <a:spLocks noGrp="1"/>
          </p:cNvSpPr>
          <p:nvPr>
            <p:ph type="body" sz="quarter" idx="21" hasCustomPrompt="1"/>
          </p:nvPr>
        </p:nvSpPr>
        <p:spPr>
          <a:xfrm>
            <a:off x="230668" y="3125072"/>
            <a:ext cx="502920" cy="501594"/>
          </a:xfrm>
          <a:prstGeom prst="ellipse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Font typeface="Arial" pitchFamily="34" charset="0"/>
              <a:buNone/>
              <a:defRPr sz="11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54" name="Text Placeholder 38"/>
          <p:cNvSpPr>
            <a:spLocks noGrp="1"/>
          </p:cNvSpPr>
          <p:nvPr>
            <p:ph type="body" sz="quarter" idx="22" hasCustomPrompt="1"/>
          </p:nvPr>
        </p:nvSpPr>
        <p:spPr>
          <a:xfrm>
            <a:off x="779308" y="3408923"/>
            <a:ext cx="3640292" cy="149245"/>
          </a:xfrm>
          <a:prstGeom prst="rect">
            <a:avLst/>
          </a:prstGeom>
        </p:spPr>
        <p:txBody>
          <a:bodyPr tIns="0" bIns="0" anchor="t" anchorCtr="0">
            <a:noAutofit/>
          </a:bodyPr>
          <a:lstStyle>
            <a:lvl1pPr marL="0" indent="0">
              <a:buNone/>
              <a:defRPr sz="9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Sub-points</a:t>
            </a:r>
          </a:p>
        </p:txBody>
      </p:sp>
      <p:sp>
        <p:nvSpPr>
          <p:cNvPr id="55" name="Text Placeholder 38"/>
          <p:cNvSpPr>
            <a:spLocks noGrp="1"/>
          </p:cNvSpPr>
          <p:nvPr>
            <p:ph type="body" sz="quarter" idx="23" hasCustomPrompt="1"/>
          </p:nvPr>
        </p:nvSpPr>
        <p:spPr>
          <a:xfrm>
            <a:off x="779308" y="4057114"/>
            <a:ext cx="3640292" cy="150646"/>
          </a:xfrm>
          <a:prstGeom prst="rect">
            <a:avLst/>
          </a:prstGeom>
        </p:spPr>
        <p:txBody>
          <a:bodyPr tIns="0" bIns="0" anchor="ctr" anchorCtr="0">
            <a:noAutofit/>
          </a:bodyPr>
          <a:lstStyle>
            <a:lvl1pPr marL="0" indent="0">
              <a:buNone/>
              <a:defRPr sz="13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Headline</a:t>
            </a:r>
          </a:p>
        </p:txBody>
      </p:sp>
      <p:sp>
        <p:nvSpPr>
          <p:cNvPr id="56" name="Text Placeholder 38"/>
          <p:cNvSpPr>
            <a:spLocks noGrp="1"/>
          </p:cNvSpPr>
          <p:nvPr>
            <p:ph type="body" sz="quarter" idx="24" hasCustomPrompt="1"/>
          </p:nvPr>
        </p:nvSpPr>
        <p:spPr>
          <a:xfrm>
            <a:off x="230668" y="3959450"/>
            <a:ext cx="502920" cy="501594"/>
          </a:xfrm>
          <a:prstGeom prst="ellipse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Font typeface="Arial" pitchFamily="34" charset="0"/>
              <a:buNone/>
              <a:defRPr sz="11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4</a:t>
            </a:r>
          </a:p>
        </p:txBody>
      </p:sp>
      <p:sp>
        <p:nvSpPr>
          <p:cNvPr id="57" name="Text Placeholder 38"/>
          <p:cNvSpPr>
            <a:spLocks noGrp="1"/>
          </p:cNvSpPr>
          <p:nvPr>
            <p:ph type="body" sz="quarter" idx="25" hasCustomPrompt="1"/>
          </p:nvPr>
        </p:nvSpPr>
        <p:spPr>
          <a:xfrm>
            <a:off x="779308" y="4243301"/>
            <a:ext cx="3640292" cy="149245"/>
          </a:xfrm>
          <a:prstGeom prst="rect">
            <a:avLst/>
          </a:prstGeom>
        </p:spPr>
        <p:txBody>
          <a:bodyPr tIns="0" bIns="0" anchor="t" anchorCtr="0">
            <a:noAutofit/>
          </a:bodyPr>
          <a:lstStyle>
            <a:lvl1pPr marL="0" indent="0">
              <a:buNone/>
              <a:defRPr sz="9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Sub-points</a:t>
            </a:r>
          </a:p>
        </p:txBody>
      </p:sp>
      <p:sp>
        <p:nvSpPr>
          <p:cNvPr id="58" name="Text Placeholder 38"/>
          <p:cNvSpPr>
            <a:spLocks noGrp="1"/>
          </p:cNvSpPr>
          <p:nvPr>
            <p:ph type="body" sz="quarter" idx="26" hasCustomPrompt="1"/>
          </p:nvPr>
        </p:nvSpPr>
        <p:spPr>
          <a:xfrm>
            <a:off x="5164271" y="1470758"/>
            <a:ext cx="3640292" cy="150646"/>
          </a:xfrm>
          <a:prstGeom prst="rect">
            <a:avLst/>
          </a:prstGeom>
        </p:spPr>
        <p:txBody>
          <a:bodyPr tIns="0" bIns="0" anchor="ctr" anchorCtr="0">
            <a:noAutofit/>
          </a:bodyPr>
          <a:lstStyle>
            <a:lvl1pPr marL="0" indent="0">
              <a:buNone/>
              <a:defRPr sz="13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Headline</a:t>
            </a:r>
          </a:p>
        </p:txBody>
      </p:sp>
      <p:sp>
        <p:nvSpPr>
          <p:cNvPr id="59" name="Text Placeholder 38"/>
          <p:cNvSpPr>
            <a:spLocks noGrp="1"/>
          </p:cNvSpPr>
          <p:nvPr>
            <p:ph type="body" sz="quarter" idx="27" hasCustomPrompt="1"/>
          </p:nvPr>
        </p:nvSpPr>
        <p:spPr>
          <a:xfrm>
            <a:off x="4615631" y="1373094"/>
            <a:ext cx="502920" cy="501594"/>
          </a:xfrm>
          <a:prstGeom prst="ellipse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Font typeface="Arial" pitchFamily="34" charset="0"/>
              <a:buNone/>
              <a:defRPr sz="11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5</a:t>
            </a:r>
          </a:p>
        </p:txBody>
      </p:sp>
      <p:sp>
        <p:nvSpPr>
          <p:cNvPr id="60" name="Text Placeholder 38"/>
          <p:cNvSpPr>
            <a:spLocks noGrp="1"/>
          </p:cNvSpPr>
          <p:nvPr>
            <p:ph type="body" sz="quarter" idx="28" hasCustomPrompt="1"/>
          </p:nvPr>
        </p:nvSpPr>
        <p:spPr>
          <a:xfrm>
            <a:off x="5164271" y="1656945"/>
            <a:ext cx="3640292" cy="149245"/>
          </a:xfrm>
          <a:prstGeom prst="rect">
            <a:avLst/>
          </a:prstGeom>
        </p:spPr>
        <p:txBody>
          <a:bodyPr tIns="0" bIns="0" anchor="t" anchorCtr="0">
            <a:noAutofit/>
          </a:bodyPr>
          <a:lstStyle>
            <a:lvl1pPr marL="0" indent="0">
              <a:buNone/>
              <a:defRPr sz="9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Sub-points</a:t>
            </a:r>
          </a:p>
        </p:txBody>
      </p:sp>
      <p:sp>
        <p:nvSpPr>
          <p:cNvPr id="61" name="Text Placeholder 38"/>
          <p:cNvSpPr>
            <a:spLocks noGrp="1"/>
          </p:cNvSpPr>
          <p:nvPr>
            <p:ph type="body" sz="quarter" idx="29" hasCustomPrompt="1"/>
          </p:nvPr>
        </p:nvSpPr>
        <p:spPr>
          <a:xfrm>
            <a:off x="5164271" y="2347470"/>
            <a:ext cx="3640292" cy="150646"/>
          </a:xfrm>
          <a:prstGeom prst="rect">
            <a:avLst/>
          </a:prstGeom>
        </p:spPr>
        <p:txBody>
          <a:bodyPr tIns="0" bIns="0" anchor="ctr" anchorCtr="0">
            <a:noAutofit/>
          </a:bodyPr>
          <a:lstStyle>
            <a:lvl1pPr marL="0" indent="0">
              <a:buNone/>
              <a:defRPr sz="13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Headline</a:t>
            </a:r>
          </a:p>
        </p:txBody>
      </p:sp>
      <p:sp>
        <p:nvSpPr>
          <p:cNvPr id="62" name="Text Placeholder 38"/>
          <p:cNvSpPr>
            <a:spLocks noGrp="1"/>
          </p:cNvSpPr>
          <p:nvPr>
            <p:ph type="body" sz="quarter" idx="30" hasCustomPrompt="1"/>
          </p:nvPr>
        </p:nvSpPr>
        <p:spPr>
          <a:xfrm>
            <a:off x="4615631" y="2249806"/>
            <a:ext cx="502920" cy="501594"/>
          </a:xfrm>
          <a:prstGeom prst="ellipse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Font typeface="Arial" pitchFamily="34" charset="0"/>
              <a:buNone/>
              <a:defRPr sz="11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6</a:t>
            </a:r>
          </a:p>
        </p:txBody>
      </p:sp>
      <p:sp>
        <p:nvSpPr>
          <p:cNvPr id="63" name="Text Placeholder 38"/>
          <p:cNvSpPr>
            <a:spLocks noGrp="1"/>
          </p:cNvSpPr>
          <p:nvPr>
            <p:ph type="body" sz="quarter" idx="31" hasCustomPrompt="1"/>
          </p:nvPr>
        </p:nvSpPr>
        <p:spPr>
          <a:xfrm>
            <a:off x="5164271" y="2533657"/>
            <a:ext cx="3640292" cy="149245"/>
          </a:xfrm>
          <a:prstGeom prst="rect">
            <a:avLst/>
          </a:prstGeom>
        </p:spPr>
        <p:txBody>
          <a:bodyPr tIns="0" bIns="0" anchor="t" anchorCtr="0">
            <a:noAutofit/>
          </a:bodyPr>
          <a:lstStyle>
            <a:lvl1pPr marL="0" indent="0">
              <a:buNone/>
              <a:defRPr sz="9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Sub-points</a:t>
            </a:r>
          </a:p>
        </p:txBody>
      </p:sp>
      <p:sp>
        <p:nvSpPr>
          <p:cNvPr id="64" name="Text Placeholder 38"/>
          <p:cNvSpPr>
            <a:spLocks noGrp="1"/>
          </p:cNvSpPr>
          <p:nvPr>
            <p:ph type="body" sz="quarter" idx="32" hasCustomPrompt="1"/>
          </p:nvPr>
        </p:nvSpPr>
        <p:spPr>
          <a:xfrm>
            <a:off x="5164271" y="3222736"/>
            <a:ext cx="3640292" cy="150646"/>
          </a:xfrm>
          <a:prstGeom prst="rect">
            <a:avLst/>
          </a:prstGeom>
        </p:spPr>
        <p:txBody>
          <a:bodyPr tIns="0" bIns="0" anchor="ctr" anchorCtr="0">
            <a:noAutofit/>
          </a:bodyPr>
          <a:lstStyle>
            <a:lvl1pPr marL="0" indent="0">
              <a:buNone/>
              <a:defRPr sz="13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Headline</a:t>
            </a:r>
          </a:p>
        </p:txBody>
      </p:sp>
      <p:sp>
        <p:nvSpPr>
          <p:cNvPr id="65" name="Text Placeholder 38"/>
          <p:cNvSpPr>
            <a:spLocks noGrp="1"/>
          </p:cNvSpPr>
          <p:nvPr>
            <p:ph type="body" sz="quarter" idx="33" hasCustomPrompt="1"/>
          </p:nvPr>
        </p:nvSpPr>
        <p:spPr>
          <a:xfrm>
            <a:off x="4615631" y="3125072"/>
            <a:ext cx="502920" cy="501594"/>
          </a:xfrm>
          <a:prstGeom prst="ellipse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Font typeface="Arial" pitchFamily="34" charset="0"/>
              <a:buNone/>
              <a:defRPr sz="11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7</a:t>
            </a:r>
          </a:p>
        </p:txBody>
      </p:sp>
      <p:sp>
        <p:nvSpPr>
          <p:cNvPr id="66" name="Text Placeholder 38"/>
          <p:cNvSpPr>
            <a:spLocks noGrp="1"/>
          </p:cNvSpPr>
          <p:nvPr>
            <p:ph type="body" sz="quarter" idx="34" hasCustomPrompt="1"/>
          </p:nvPr>
        </p:nvSpPr>
        <p:spPr>
          <a:xfrm>
            <a:off x="5164271" y="3408923"/>
            <a:ext cx="3640292" cy="149245"/>
          </a:xfrm>
          <a:prstGeom prst="rect">
            <a:avLst/>
          </a:prstGeom>
        </p:spPr>
        <p:txBody>
          <a:bodyPr tIns="0" bIns="0" anchor="t" anchorCtr="0">
            <a:noAutofit/>
          </a:bodyPr>
          <a:lstStyle>
            <a:lvl1pPr marL="0" indent="0">
              <a:buNone/>
              <a:defRPr sz="9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Sub-points</a:t>
            </a:r>
          </a:p>
        </p:txBody>
      </p:sp>
      <p:sp>
        <p:nvSpPr>
          <p:cNvPr id="35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77584" y="59563"/>
            <a:ext cx="1001713" cy="123794"/>
          </a:xfrm>
        </p:spPr>
        <p:txBody>
          <a:bodyPr wrap="none" tIns="0" bIns="0" anchor="ctr" anchorCtr="0"/>
          <a:lstStyle>
            <a:lvl1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800" b="0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0.0 Section name</a:t>
            </a:r>
          </a:p>
        </p:txBody>
      </p:sp>
      <p:sp>
        <p:nvSpPr>
          <p:cNvPr id="68" name="Rectangle 67">
            <a:extLst/>
          </p:cNvPr>
          <p:cNvSpPr/>
          <p:nvPr userDrawn="1"/>
        </p:nvSpPr>
        <p:spPr>
          <a:xfrm>
            <a:off x="8903495" y="4975062"/>
            <a:ext cx="228600" cy="14287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9" name="Lige forbindelse 8">
            <a:extLst/>
          </p:cNvPr>
          <p:cNvCxnSpPr>
            <a:cxnSpLocks/>
          </p:cNvCxnSpPr>
          <p:nvPr userDrawn="1"/>
        </p:nvCxnSpPr>
        <p:spPr>
          <a:xfrm>
            <a:off x="7899751" y="4924622"/>
            <a:ext cx="1246648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Footer Placeholder 4">
            <a:extLst/>
          </p:cNvPr>
          <p:cNvSpPr txBox="1">
            <a:spLocks/>
          </p:cNvSpPr>
          <p:nvPr userDrawn="1"/>
        </p:nvSpPr>
        <p:spPr>
          <a:xfrm>
            <a:off x="7899751" y="4975673"/>
            <a:ext cx="83124" cy="111722"/>
          </a:xfrm>
          <a:prstGeom prst="rect">
            <a:avLst/>
          </a:prstGeom>
          <a:noFill/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700" b="0" u="none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</a:t>
            </a:r>
          </a:p>
        </p:txBody>
      </p:sp>
      <p:sp>
        <p:nvSpPr>
          <p:cNvPr id="77" name="Freeform 5">
            <a:extLst/>
          </p:cNvPr>
          <p:cNvSpPr>
            <a:spLocks noEditPoints="1"/>
          </p:cNvSpPr>
          <p:nvPr userDrawn="1"/>
        </p:nvSpPr>
        <p:spPr bwMode="auto">
          <a:xfrm>
            <a:off x="8002022" y="4978054"/>
            <a:ext cx="282581" cy="109457"/>
          </a:xfrm>
          <a:custGeom>
            <a:avLst/>
            <a:gdLst>
              <a:gd name="T0" fmla="*/ 910 w 1135"/>
              <a:gd name="T1" fmla="*/ 216 h 441"/>
              <a:gd name="T2" fmla="*/ 1135 w 1135"/>
              <a:gd name="T3" fmla="*/ 216 h 441"/>
              <a:gd name="T4" fmla="*/ 1022 w 1135"/>
              <a:gd name="T5" fmla="*/ 277 h 441"/>
              <a:gd name="T6" fmla="*/ 1022 w 1135"/>
              <a:gd name="T7" fmla="*/ 155 h 441"/>
              <a:gd name="T8" fmla="*/ 1022 w 1135"/>
              <a:gd name="T9" fmla="*/ 277 h 441"/>
              <a:gd name="T10" fmla="*/ 275 w 1135"/>
              <a:gd name="T11" fmla="*/ 107 h 441"/>
              <a:gd name="T12" fmla="*/ 232 w 1135"/>
              <a:gd name="T13" fmla="*/ 219 h 441"/>
              <a:gd name="T14" fmla="*/ 164 w 1135"/>
              <a:gd name="T15" fmla="*/ 101 h 441"/>
              <a:gd name="T16" fmla="*/ 151 w 1135"/>
              <a:gd name="T17" fmla="*/ 106 h 441"/>
              <a:gd name="T18" fmla="*/ 58 w 1135"/>
              <a:gd name="T19" fmla="*/ 113 h 441"/>
              <a:gd name="T20" fmla="*/ 8 w 1135"/>
              <a:gd name="T21" fmla="*/ 107 h 441"/>
              <a:gd name="T22" fmla="*/ 69 w 1135"/>
              <a:gd name="T23" fmla="*/ 326 h 441"/>
              <a:gd name="T24" fmla="*/ 83 w 1135"/>
              <a:gd name="T25" fmla="*/ 332 h 441"/>
              <a:gd name="T26" fmla="*/ 162 w 1135"/>
              <a:gd name="T27" fmla="*/ 193 h 441"/>
              <a:gd name="T28" fmla="*/ 241 w 1135"/>
              <a:gd name="T29" fmla="*/ 332 h 441"/>
              <a:gd name="T30" fmla="*/ 255 w 1135"/>
              <a:gd name="T31" fmla="*/ 326 h 441"/>
              <a:gd name="T32" fmla="*/ 316 w 1135"/>
              <a:gd name="T33" fmla="*/ 107 h 441"/>
              <a:gd name="T34" fmla="*/ 371 w 1135"/>
              <a:gd name="T35" fmla="*/ 107 h 441"/>
              <a:gd name="T36" fmla="*/ 362 w 1135"/>
              <a:gd name="T37" fmla="*/ 316 h 441"/>
              <a:gd name="T38" fmla="*/ 413 w 1135"/>
              <a:gd name="T39" fmla="*/ 326 h 441"/>
              <a:gd name="T40" fmla="*/ 423 w 1135"/>
              <a:gd name="T41" fmla="*/ 117 h 441"/>
              <a:gd name="T42" fmla="*/ 596 w 1135"/>
              <a:gd name="T43" fmla="*/ 101 h 441"/>
              <a:gd name="T44" fmla="*/ 522 w 1135"/>
              <a:gd name="T45" fmla="*/ 133 h 441"/>
              <a:gd name="T46" fmla="*/ 506 w 1135"/>
              <a:gd name="T47" fmla="*/ 107 h 441"/>
              <a:gd name="T48" fmla="*/ 477 w 1135"/>
              <a:gd name="T49" fmla="*/ 117 h 441"/>
              <a:gd name="T50" fmla="*/ 486 w 1135"/>
              <a:gd name="T51" fmla="*/ 441 h 441"/>
              <a:gd name="T52" fmla="*/ 538 w 1135"/>
              <a:gd name="T53" fmla="*/ 432 h 441"/>
              <a:gd name="T54" fmla="*/ 596 w 1135"/>
              <a:gd name="T55" fmla="*/ 332 h 441"/>
              <a:gd name="T56" fmla="*/ 596 w 1135"/>
              <a:gd name="T57" fmla="*/ 101 h 441"/>
              <a:gd name="T58" fmla="*/ 538 w 1135"/>
              <a:gd name="T59" fmla="*/ 265 h 441"/>
              <a:gd name="T60" fmla="*/ 584 w 1135"/>
              <a:gd name="T61" fmla="*/ 155 h 441"/>
              <a:gd name="T62" fmla="*/ 584 w 1135"/>
              <a:gd name="T63" fmla="*/ 277 h 441"/>
              <a:gd name="T64" fmla="*/ 792 w 1135"/>
              <a:gd name="T65" fmla="*/ 133 h 441"/>
              <a:gd name="T66" fmla="*/ 776 w 1135"/>
              <a:gd name="T67" fmla="*/ 107 h 441"/>
              <a:gd name="T68" fmla="*/ 747 w 1135"/>
              <a:gd name="T69" fmla="*/ 117 h 441"/>
              <a:gd name="T70" fmla="*/ 757 w 1135"/>
              <a:gd name="T71" fmla="*/ 326 h 441"/>
              <a:gd name="T72" fmla="*/ 808 w 1135"/>
              <a:gd name="T73" fmla="*/ 316 h 441"/>
              <a:gd name="T74" fmla="*/ 870 w 1135"/>
              <a:gd name="T75" fmla="*/ 159 h 441"/>
              <a:gd name="T76" fmla="*/ 897 w 1135"/>
              <a:gd name="T77" fmla="*/ 122 h 441"/>
              <a:gd name="T78" fmla="*/ 401 w 1135"/>
              <a:gd name="T79" fmla="*/ 4 h 441"/>
              <a:gd name="T80" fmla="*/ 383 w 1135"/>
              <a:gd name="T81" fmla="*/ 70 h 441"/>
              <a:gd name="T82" fmla="*/ 401 w 1135"/>
              <a:gd name="T83" fmla="*/ 4 h 4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135" h="441">
                <a:moveTo>
                  <a:pt x="1022" y="101"/>
                </a:moveTo>
                <a:cubicBezTo>
                  <a:pt x="960" y="101"/>
                  <a:pt x="910" y="152"/>
                  <a:pt x="910" y="216"/>
                </a:cubicBezTo>
                <a:cubicBezTo>
                  <a:pt x="910" y="280"/>
                  <a:pt x="960" y="332"/>
                  <a:pt x="1022" y="332"/>
                </a:cubicBezTo>
                <a:cubicBezTo>
                  <a:pt x="1084" y="332"/>
                  <a:pt x="1135" y="280"/>
                  <a:pt x="1135" y="216"/>
                </a:cubicBezTo>
                <a:cubicBezTo>
                  <a:pt x="1135" y="152"/>
                  <a:pt x="1084" y="101"/>
                  <a:pt x="1022" y="101"/>
                </a:cubicBezTo>
                <a:close/>
                <a:moveTo>
                  <a:pt x="1022" y="277"/>
                </a:moveTo>
                <a:cubicBezTo>
                  <a:pt x="990" y="277"/>
                  <a:pt x="964" y="250"/>
                  <a:pt x="964" y="216"/>
                </a:cubicBezTo>
                <a:cubicBezTo>
                  <a:pt x="964" y="183"/>
                  <a:pt x="990" y="155"/>
                  <a:pt x="1022" y="155"/>
                </a:cubicBezTo>
                <a:cubicBezTo>
                  <a:pt x="1054" y="155"/>
                  <a:pt x="1080" y="183"/>
                  <a:pt x="1080" y="216"/>
                </a:cubicBezTo>
                <a:cubicBezTo>
                  <a:pt x="1080" y="250"/>
                  <a:pt x="1054" y="277"/>
                  <a:pt x="1022" y="277"/>
                </a:cubicBezTo>
                <a:close/>
                <a:moveTo>
                  <a:pt x="316" y="107"/>
                </a:moveTo>
                <a:cubicBezTo>
                  <a:pt x="275" y="107"/>
                  <a:pt x="275" y="107"/>
                  <a:pt x="275" y="107"/>
                </a:cubicBezTo>
                <a:cubicBezTo>
                  <a:pt x="271" y="107"/>
                  <a:pt x="268" y="110"/>
                  <a:pt x="266" y="113"/>
                </a:cubicBezTo>
                <a:cubicBezTo>
                  <a:pt x="232" y="219"/>
                  <a:pt x="232" y="219"/>
                  <a:pt x="232" y="219"/>
                </a:cubicBezTo>
                <a:cubicBezTo>
                  <a:pt x="174" y="106"/>
                  <a:pt x="174" y="106"/>
                  <a:pt x="174" y="106"/>
                </a:cubicBezTo>
                <a:cubicBezTo>
                  <a:pt x="172" y="103"/>
                  <a:pt x="168" y="101"/>
                  <a:pt x="164" y="101"/>
                </a:cubicBezTo>
                <a:cubicBezTo>
                  <a:pt x="160" y="101"/>
                  <a:pt x="160" y="101"/>
                  <a:pt x="160" y="101"/>
                </a:cubicBezTo>
                <a:cubicBezTo>
                  <a:pt x="156" y="101"/>
                  <a:pt x="152" y="103"/>
                  <a:pt x="151" y="106"/>
                </a:cubicBezTo>
                <a:cubicBezTo>
                  <a:pt x="92" y="219"/>
                  <a:pt x="92" y="219"/>
                  <a:pt x="92" y="219"/>
                </a:cubicBezTo>
                <a:cubicBezTo>
                  <a:pt x="58" y="113"/>
                  <a:pt x="58" y="113"/>
                  <a:pt x="58" y="113"/>
                </a:cubicBezTo>
                <a:cubicBezTo>
                  <a:pt x="57" y="110"/>
                  <a:pt x="53" y="107"/>
                  <a:pt x="49" y="107"/>
                </a:cubicBezTo>
                <a:cubicBezTo>
                  <a:pt x="8" y="107"/>
                  <a:pt x="8" y="107"/>
                  <a:pt x="8" y="107"/>
                </a:cubicBezTo>
                <a:cubicBezTo>
                  <a:pt x="3" y="107"/>
                  <a:pt x="0" y="111"/>
                  <a:pt x="1" y="116"/>
                </a:cubicBezTo>
                <a:cubicBezTo>
                  <a:pt x="69" y="326"/>
                  <a:pt x="69" y="326"/>
                  <a:pt x="69" y="326"/>
                </a:cubicBezTo>
                <a:cubicBezTo>
                  <a:pt x="70" y="329"/>
                  <a:pt x="74" y="332"/>
                  <a:pt x="77" y="332"/>
                </a:cubicBezTo>
                <a:cubicBezTo>
                  <a:pt x="83" y="332"/>
                  <a:pt x="83" y="332"/>
                  <a:pt x="83" y="332"/>
                </a:cubicBezTo>
                <a:cubicBezTo>
                  <a:pt x="87" y="332"/>
                  <a:pt x="91" y="329"/>
                  <a:pt x="93" y="326"/>
                </a:cubicBezTo>
                <a:cubicBezTo>
                  <a:pt x="162" y="193"/>
                  <a:pt x="162" y="193"/>
                  <a:pt x="162" y="193"/>
                </a:cubicBezTo>
                <a:cubicBezTo>
                  <a:pt x="231" y="326"/>
                  <a:pt x="231" y="326"/>
                  <a:pt x="231" y="326"/>
                </a:cubicBezTo>
                <a:cubicBezTo>
                  <a:pt x="233" y="329"/>
                  <a:pt x="237" y="332"/>
                  <a:pt x="241" y="332"/>
                </a:cubicBezTo>
                <a:cubicBezTo>
                  <a:pt x="247" y="332"/>
                  <a:pt x="247" y="332"/>
                  <a:pt x="247" y="332"/>
                </a:cubicBezTo>
                <a:cubicBezTo>
                  <a:pt x="250" y="332"/>
                  <a:pt x="254" y="329"/>
                  <a:pt x="255" y="326"/>
                </a:cubicBezTo>
                <a:cubicBezTo>
                  <a:pt x="323" y="116"/>
                  <a:pt x="323" y="116"/>
                  <a:pt x="323" y="116"/>
                </a:cubicBezTo>
                <a:cubicBezTo>
                  <a:pt x="325" y="111"/>
                  <a:pt x="322" y="107"/>
                  <a:pt x="316" y="107"/>
                </a:cubicBezTo>
                <a:close/>
                <a:moveTo>
                  <a:pt x="413" y="107"/>
                </a:moveTo>
                <a:cubicBezTo>
                  <a:pt x="371" y="107"/>
                  <a:pt x="371" y="107"/>
                  <a:pt x="371" y="107"/>
                </a:cubicBezTo>
                <a:cubicBezTo>
                  <a:pt x="366" y="107"/>
                  <a:pt x="362" y="111"/>
                  <a:pt x="362" y="117"/>
                </a:cubicBezTo>
                <a:cubicBezTo>
                  <a:pt x="362" y="316"/>
                  <a:pt x="362" y="316"/>
                  <a:pt x="362" y="316"/>
                </a:cubicBezTo>
                <a:cubicBezTo>
                  <a:pt x="362" y="321"/>
                  <a:pt x="366" y="326"/>
                  <a:pt x="371" y="326"/>
                </a:cubicBezTo>
                <a:cubicBezTo>
                  <a:pt x="413" y="326"/>
                  <a:pt x="413" y="326"/>
                  <a:pt x="413" y="326"/>
                </a:cubicBezTo>
                <a:cubicBezTo>
                  <a:pt x="418" y="326"/>
                  <a:pt x="423" y="321"/>
                  <a:pt x="423" y="316"/>
                </a:cubicBezTo>
                <a:cubicBezTo>
                  <a:pt x="423" y="117"/>
                  <a:pt x="423" y="117"/>
                  <a:pt x="423" y="117"/>
                </a:cubicBezTo>
                <a:cubicBezTo>
                  <a:pt x="423" y="111"/>
                  <a:pt x="418" y="107"/>
                  <a:pt x="413" y="107"/>
                </a:cubicBezTo>
                <a:close/>
                <a:moveTo>
                  <a:pt x="596" y="101"/>
                </a:moveTo>
                <a:cubicBezTo>
                  <a:pt x="567" y="101"/>
                  <a:pt x="541" y="113"/>
                  <a:pt x="522" y="133"/>
                </a:cubicBezTo>
                <a:cubicBezTo>
                  <a:pt x="522" y="133"/>
                  <a:pt x="522" y="133"/>
                  <a:pt x="522" y="133"/>
                </a:cubicBezTo>
                <a:cubicBezTo>
                  <a:pt x="514" y="113"/>
                  <a:pt x="514" y="113"/>
                  <a:pt x="514" y="113"/>
                </a:cubicBezTo>
                <a:cubicBezTo>
                  <a:pt x="513" y="110"/>
                  <a:pt x="509" y="107"/>
                  <a:pt x="506" y="107"/>
                </a:cubicBezTo>
                <a:cubicBezTo>
                  <a:pt x="486" y="107"/>
                  <a:pt x="486" y="107"/>
                  <a:pt x="486" y="107"/>
                </a:cubicBezTo>
                <a:cubicBezTo>
                  <a:pt x="481" y="107"/>
                  <a:pt x="477" y="111"/>
                  <a:pt x="477" y="117"/>
                </a:cubicBezTo>
                <a:cubicBezTo>
                  <a:pt x="477" y="432"/>
                  <a:pt x="477" y="432"/>
                  <a:pt x="477" y="432"/>
                </a:cubicBezTo>
                <a:cubicBezTo>
                  <a:pt x="477" y="437"/>
                  <a:pt x="481" y="441"/>
                  <a:pt x="486" y="441"/>
                </a:cubicBezTo>
                <a:cubicBezTo>
                  <a:pt x="528" y="441"/>
                  <a:pt x="528" y="441"/>
                  <a:pt x="528" y="441"/>
                </a:cubicBezTo>
                <a:cubicBezTo>
                  <a:pt x="533" y="441"/>
                  <a:pt x="538" y="437"/>
                  <a:pt x="538" y="432"/>
                </a:cubicBezTo>
                <a:cubicBezTo>
                  <a:pt x="538" y="322"/>
                  <a:pt x="538" y="322"/>
                  <a:pt x="538" y="322"/>
                </a:cubicBezTo>
                <a:cubicBezTo>
                  <a:pt x="555" y="328"/>
                  <a:pt x="575" y="332"/>
                  <a:pt x="596" y="332"/>
                </a:cubicBezTo>
                <a:cubicBezTo>
                  <a:pt x="654" y="332"/>
                  <a:pt x="702" y="280"/>
                  <a:pt x="702" y="216"/>
                </a:cubicBezTo>
                <a:cubicBezTo>
                  <a:pt x="702" y="152"/>
                  <a:pt x="654" y="101"/>
                  <a:pt x="596" y="101"/>
                </a:cubicBezTo>
                <a:close/>
                <a:moveTo>
                  <a:pt x="584" y="277"/>
                </a:moveTo>
                <a:cubicBezTo>
                  <a:pt x="567" y="277"/>
                  <a:pt x="551" y="273"/>
                  <a:pt x="538" y="265"/>
                </a:cubicBezTo>
                <a:cubicBezTo>
                  <a:pt x="538" y="182"/>
                  <a:pt x="538" y="182"/>
                  <a:pt x="538" y="182"/>
                </a:cubicBezTo>
                <a:cubicBezTo>
                  <a:pt x="548" y="166"/>
                  <a:pt x="565" y="155"/>
                  <a:pt x="584" y="155"/>
                </a:cubicBezTo>
                <a:cubicBezTo>
                  <a:pt x="615" y="155"/>
                  <a:pt x="640" y="183"/>
                  <a:pt x="640" y="216"/>
                </a:cubicBezTo>
                <a:cubicBezTo>
                  <a:pt x="640" y="250"/>
                  <a:pt x="615" y="277"/>
                  <a:pt x="584" y="277"/>
                </a:cubicBezTo>
                <a:close/>
                <a:moveTo>
                  <a:pt x="856" y="101"/>
                </a:moveTo>
                <a:cubicBezTo>
                  <a:pt x="816" y="101"/>
                  <a:pt x="792" y="133"/>
                  <a:pt x="792" y="133"/>
                </a:cubicBezTo>
                <a:cubicBezTo>
                  <a:pt x="785" y="113"/>
                  <a:pt x="785" y="113"/>
                  <a:pt x="785" y="113"/>
                </a:cubicBezTo>
                <a:cubicBezTo>
                  <a:pt x="784" y="110"/>
                  <a:pt x="780" y="107"/>
                  <a:pt x="776" y="107"/>
                </a:cubicBezTo>
                <a:cubicBezTo>
                  <a:pt x="757" y="107"/>
                  <a:pt x="757" y="107"/>
                  <a:pt x="757" y="107"/>
                </a:cubicBezTo>
                <a:cubicBezTo>
                  <a:pt x="752" y="107"/>
                  <a:pt x="747" y="111"/>
                  <a:pt x="747" y="117"/>
                </a:cubicBezTo>
                <a:cubicBezTo>
                  <a:pt x="747" y="316"/>
                  <a:pt x="747" y="316"/>
                  <a:pt x="747" y="316"/>
                </a:cubicBezTo>
                <a:cubicBezTo>
                  <a:pt x="747" y="321"/>
                  <a:pt x="752" y="326"/>
                  <a:pt x="757" y="326"/>
                </a:cubicBezTo>
                <a:cubicBezTo>
                  <a:pt x="799" y="326"/>
                  <a:pt x="799" y="326"/>
                  <a:pt x="799" y="326"/>
                </a:cubicBezTo>
                <a:cubicBezTo>
                  <a:pt x="804" y="326"/>
                  <a:pt x="808" y="321"/>
                  <a:pt x="808" y="316"/>
                </a:cubicBezTo>
                <a:cubicBezTo>
                  <a:pt x="808" y="176"/>
                  <a:pt x="808" y="176"/>
                  <a:pt x="808" y="176"/>
                </a:cubicBezTo>
                <a:cubicBezTo>
                  <a:pt x="833" y="147"/>
                  <a:pt x="864" y="157"/>
                  <a:pt x="870" y="159"/>
                </a:cubicBezTo>
                <a:cubicBezTo>
                  <a:pt x="876" y="162"/>
                  <a:pt x="881" y="159"/>
                  <a:pt x="883" y="155"/>
                </a:cubicBezTo>
                <a:cubicBezTo>
                  <a:pt x="885" y="150"/>
                  <a:pt x="894" y="130"/>
                  <a:pt x="897" y="122"/>
                </a:cubicBezTo>
                <a:cubicBezTo>
                  <a:pt x="901" y="114"/>
                  <a:pt x="896" y="101"/>
                  <a:pt x="856" y="101"/>
                </a:cubicBezTo>
                <a:close/>
                <a:moveTo>
                  <a:pt x="401" y="4"/>
                </a:moveTo>
                <a:cubicBezTo>
                  <a:pt x="383" y="0"/>
                  <a:pt x="364" y="10"/>
                  <a:pt x="360" y="28"/>
                </a:cubicBezTo>
                <a:cubicBezTo>
                  <a:pt x="355" y="46"/>
                  <a:pt x="365" y="65"/>
                  <a:pt x="383" y="70"/>
                </a:cubicBezTo>
                <a:cubicBezTo>
                  <a:pt x="401" y="74"/>
                  <a:pt x="420" y="64"/>
                  <a:pt x="425" y="46"/>
                </a:cubicBezTo>
                <a:cubicBezTo>
                  <a:pt x="430" y="28"/>
                  <a:pt x="419" y="9"/>
                  <a:pt x="401" y="4"/>
                </a:cubicBezTo>
                <a:close/>
              </a:path>
            </a:pathLst>
          </a:custGeom>
          <a:solidFill>
            <a:srgbClr val="34195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" name="TextBox 77">
            <a:extLst/>
          </p:cNvPr>
          <p:cNvSpPr txBox="1"/>
          <p:nvPr userDrawn="1"/>
        </p:nvSpPr>
        <p:spPr>
          <a:xfrm>
            <a:off x="8264669" y="4933519"/>
            <a:ext cx="613587" cy="109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confidential</a:t>
            </a:r>
          </a:p>
        </p:txBody>
      </p:sp>
      <p:sp>
        <p:nvSpPr>
          <p:cNvPr id="79" name="Shape 257"/>
          <p:cNvSpPr txBox="1">
            <a:spLocks/>
          </p:cNvSpPr>
          <p:nvPr userDrawn="1"/>
        </p:nvSpPr>
        <p:spPr>
          <a:xfrm>
            <a:off x="8869969" y="4930742"/>
            <a:ext cx="259712" cy="194925"/>
          </a:xfrm>
          <a:prstGeom prst="rect">
            <a:avLst/>
          </a:prstGeom>
          <a:noFill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vert="horz" lIns="0" tIns="45720" rIns="0" bIns="45720" rtlCol="0" anchor="ctr"/>
          <a:lstStyle>
            <a:defPPr>
              <a:defRPr lang="en-US"/>
            </a:defPPr>
            <a:lvl1pPr algn="ctr">
              <a:defRPr sz="600" b="0" u="none">
                <a:solidFill>
                  <a:schemeClr val="accent2"/>
                </a:solidFill>
                <a:latin typeface="Arial" pitchFamily="34" charset="0"/>
                <a:cs typeface="Arial" pitchFamily="34" charset="0"/>
              </a:defRPr>
            </a:lvl1pPr>
            <a:lvl2pPr marL="0" marR="0" indent="228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lvl="0"/>
            <a:fld id="{86CB4B4D-7CA3-9044-876B-883B54F8677D}" type="slidenum">
              <a:rPr lang="en-GB" noProof="0" smtClean="0"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pPr lvl="0"/>
              <a:t>‹#›</a:t>
            </a:fld>
            <a:endParaRPr lang="en-GB" noProof="0" dirty="0"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37" name="Group 36"/>
          <p:cNvGrpSpPr/>
          <p:nvPr userDrawn="1"/>
        </p:nvGrpSpPr>
        <p:grpSpPr>
          <a:xfrm>
            <a:off x="71948" y="4978614"/>
            <a:ext cx="503788" cy="94721"/>
            <a:chOff x="6014087" y="4646472"/>
            <a:chExt cx="503788" cy="94721"/>
          </a:xfrm>
        </p:grpSpPr>
        <p:sp>
          <p:nvSpPr>
            <p:cNvPr id="38" name="Oval 37">
              <a:extLst/>
            </p:cNvPr>
            <p:cNvSpPr>
              <a:spLocks noChangeArrowheads="1"/>
            </p:cNvSpPr>
            <p:nvPr/>
          </p:nvSpPr>
          <p:spPr bwMode="auto">
            <a:xfrm flipH="1">
              <a:off x="6423171" y="4646472"/>
              <a:ext cx="94704" cy="9472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r>
                <a:rPr lang="en-US" dirty="0"/>
                <a:t> </a:t>
              </a:r>
            </a:p>
          </p:txBody>
        </p:sp>
        <p:sp>
          <p:nvSpPr>
            <p:cNvPr id="39" name="Oval 38">
              <a:extLst/>
            </p:cNvPr>
            <p:cNvSpPr>
              <a:spLocks noChangeArrowheads="1"/>
            </p:cNvSpPr>
            <p:nvPr/>
          </p:nvSpPr>
          <p:spPr bwMode="auto">
            <a:xfrm flipH="1">
              <a:off x="6320900" y="4646472"/>
              <a:ext cx="94704" cy="9472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Oval 39">
              <a:extLst/>
            </p:cNvPr>
            <p:cNvSpPr>
              <a:spLocks noChangeArrowheads="1"/>
            </p:cNvSpPr>
            <p:nvPr/>
          </p:nvSpPr>
          <p:spPr bwMode="auto">
            <a:xfrm flipH="1">
              <a:off x="6218629" y="4646472"/>
              <a:ext cx="94704" cy="94721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Oval 40">
              <a:extLst/>
            </p:cNvPr>
            <p:cNvSpPr>
              <a:spLocks noChangeArrowheads="1"/>
            </p:cNvSpPr>
            <p:nvPr/>
          </p:nvSpPr>
          <p:spPr bwMode="auto">
            <a:xfrm flipH="1">
              <a:off x="6116358" y="4646472"/>
              <a:ext cx="94704" cy="9472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Oval 41">
              <a:extLst/>
            </p:cNvPr>
            <p:cNvSpPr>
              <a:spLocks noChangeArrowheads="1"/>
            </p:cNvSpPr>
            <p:nvPr/>
          </p:nvSpPr>
          <p:spPr bwMode="auto">
            <a:xfrm flipH="1">
              <a:off x="6014087" y="4646472"/>
              <a:ext cx="94704" cy="94721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="" xmlns:p14="http://schemas.microsoft.com/office/powerpoint/2010/main" val="592538208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orient="horz" pos="1620" userDrawn="1">
          <p15:clr>
            <a:srgbClr val="FBAE40"/>
          </p15:clr>
        </p15:guide>
        <p15:guide id="2" pos="144" userDrawn="1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33EF44-C26D-4A78-9BEF-B164AB63F6E5}" type="datetimeFigureOut">
              <a:rPr lang="en-US" smtClean="0"/>
              <a:pPr/>
              <a:t>12/17/2018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BB42A-88D9-432F-BC07-D210643FB6E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6738541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38"/>
          <p:cNvSpPr>
            <a:spLocks noGrp="1"/>
          </p:cNvSpPr>
          <p:nvPr>
            <p:ph type="body" sz="quarter" idx="10" hasCustomPrompt="1"/>
          </p:nvPr>
        </p:nvSpPr>
        <p:spPr>
          <a:xfrm>
            <a:off x="779308" y="1470758"/>
            <a:ext cx="3640292" cy="150646"/>
          </a:xfrm>
          <a:prstGeom prst="rect">
            <a:avLst/>
          </a:prstGeom>
        </p:spPr>
        <p:txBody>
          <a:bodyPr tIns="0" bIns="0" anchor="ctr" anchorCtr="0">
            <a:noAutofit/>
          </a:bodyPr>
          <a:lstStyle>
            <a:lvl1pPr marL="0" indent="0">
              <a:buNone/>
              <a:defRPr sz="13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Headline</a:t>
            </a:r>
          </a:p>
        </p:txBody>
      </p:sp>
      <p:sp>
        <p:nvSpPr>
          <p:cNvPr id="28" name="Text Placeholder 38"/>
          <p:cNvSpPr>
            <a:spLocks noGrp="1"/>
          </p:cNvSpPr>
          <p:nvPr>
            <p:ph type="body" sz="quarter" idx="15" hasCustomPrompt="1"/>
          </p:nvPr>
        </p:nvSpPr>
        <p:spPr>
          <a:xfrm>
            <a:off x="230668" y="1373094"/>
            <a:ext cx="502920" cy="501594"/>
          </a:xfrm>
          <a:prstGeom prst="ellipse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Font typeface="Arial" pitchFamily="34" charset="0"/>
              <a:buNone/>
              <a:defRPr sz="11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47" name="Title 1"/>
          <p:cNvSpPr>
            <a:spLocks noGrp="1"/>
          </p:cNvSpPr>
          <p:nvPr>
            <p:ph type="ctrTitle" hasCustomPrompt="1"/>
          </p:nvPr>
        </p:nvSpPr>
        <p:spPr>
          <a:xfrm>
            <a:off x="263070" y="97275"/>
            <a:ext cx="2191657" cy="519669"/>
          </a:xfrm>
          <a:prstGeom prst="rect">
            <a:avLst/>
          </a:prstGeom>
          <a:noFill/>
        </p:spPr>
        <p:txBody>
          <a:bodyPr wrap="square" lIns="0" rtlCol="0" anchor="t" anchorCtr="0">
            <a:noAutofit/>
          </a:bodyPr>
          <a:lstStyle>
            <a:lvl1pPr marL="0" algn="l">
              <a:lnSpc>
                <a:spcPct val="98000"/>
              </a:lnSpc>
              <a:tabLst/>
              <a:defRPr lang="en-US" sz="2600" u="sng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lvl="0" algn="l"/>
            <a:r>
              <a:rPr lang="en-US" dirty="0"/>
              <a:t>Agenda</a:t>
            </a:r>
          </a:p>
        </p:txBody>
      </p:sp>
      <p:sp>
        <p:nvSpPr>
          <p:cNvPr id="48" name="Text Placeholder 38"/>
          <p:cNvSpPr>
            <a:spLocks noGrp="1"/>
          </p:cNvSpPr>
          <p:nvPr>
            <p:ph type="body" sz="quarter" idx="16" hasCustomPrompt="1"/>
          </p:nvPr>
        </p:nvSpPr>
        <p:spPr>
          <a:xfrm>
            <a:off x="779308" y="1656945"/>
            <a:ext cx="3640292" cy="149245"/>
          </a:xfrm>
          <a:prstGeom prst="rect">
            <a:avLst/>
          </a:prstGeom>
        </p:spPr>
        <p:txBody>
          <a:bodyPr tIns="0" bIns="0" anchor="t" anchorCtr="0">
            <a:noAutofit/>
          </a:bodyPr>
          <a:lstStyle>
            <a:lvl1pPr marL="0" indent="0">
              <a:buNone/>
              <a:defRPr sz="9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Sub-points</a:t>
            </a:r>
          </a:p>
        </p:txBody>
      </p:sp>
      <p:sp>
        <p:nvSpPr>
          <p:cNvPr id="49" name="Text Placeholder 38"/>
          <p:cNvSpPr>
            <a:spLocks noGrp="1"/>
          </p:cNvSpPr>
          <p:nvPr>
            <p:ph type="body" sz="quarter" idx="17" hasCustomPrompt="1"/>
          </p:nvPr>
        </p:nvSpPr>
        <p:spPr>
          <a:xfrm>
            <a:off x="779308" y="2347470"/>
            <a:ext cx="3640292" cy="150646"/>
          </a:xfrm>
          <a:prstGeom prst="rect">
            <a:avLst/>
          </a:prstGeom>
        </p:spPr>
        <p:txBody>
          <a:bodyPr tIns="0" bIns="0" anchor="ctr" anchorCtr="0">
            <a:noAutofit/>
          </a:bodyPr>
          <a:lstStyle>
            <a:lvl1pPr marL="0" indent="0">
              <a:buNone/>
              <a:defRPr sz="13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Headline</a:t>
            </a:r>
          </a:p>
        </p:txBody>
      </p:sp>
      <p:sp>
        <p:nvSpPr>
          <p:cNvPr id="50" name="Text Placeholder 38"/>
          <p:cNvSpPr>
            <a:spLocks noGrp="1"/>
          </p:cNvSpPr>
          <p:nvPr>
            <p:ph type="body" sz="quarter" idx="18" hasCustomPrompt="1"/>
          </p:nvPr>
        </p:nvSpPr>
        <p:spPr>
          <a:xfrm>
            <a:off x="230668" y="2249806"/>
            <a:ext cx="502920" cy="501594"/>
          </a:xfrm>
          <a:prstGeom prst="ellipse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Font typeface="Arial" pitchFamily="34" charset="0"/>
              <a:buNone/>
              <a:defRPr sz="11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51" name="Text Placeholder 38"/>
          <p:cNvSpPr>
            <a:spLocks noGrp="1"/>
          </p:cNvSpPr>
          <p:nvPr>
            <p:ph type="body" sz="quarter" idx="19" hasCustomPrompt="1"/>
          </p:nvPr>
        </p:nvSpPr>
        <p:spPr>
          <a:xfrm>
            <a:off x="779308" y="2533657"/>
            <a:ext cx="3640292" cy="149245"/>
          </a:xfrm>
          <a:prstGeom prst="rect">
            <a:avLst/>
          </a:prstGeom>
        </p:spPr>
        <p:txBody>
          <a:bodyPr tIns="0" bIns="0" anchor="t" anchorCtr="0">
            <a:noAutofit/>
          </a:bodyPr>
          <a:lstStyle>
            <a:lvl1pPr marL="0" indent="0">
              <a:buNone/>
              <a:defRPr sz="9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Sub-points</a:t>
            </a:r>
          </a:p>
        </p:txBody>
      </p:sp>
      <p:sp>
        <p:nvSpPr>
          <p:cNvPr id="52" name="Text Placeholder 38"/>
          <p:cNvSpPr>
            <a:spLocks noGrp="1"/>
          </p:cNvSpPr>
          <p:nvPr>
            <p:ph type="body" sz="quarter" idx="20" hasCustomPrompt="1"/>
          </p:nvPr>
        </p:nvSpPr>
        <p:spPr>
          <a:xfrm>
            <a:off x="779308" y="3222736"/>
            <a:ext cx="3640292" cy="150646"/>
          </a:xfrm>
          <a:prstGeom prst="rect">
            <a:avLst/>
          </a:prstGeom>
        </p:spPr>
        <p:txBody>
          <a:bodyPr tIns="0" bIns="0" anchor="ctr" anchorCtr="0">
            <a:noAutofit/>
          </a:bodyPr>
          <a:lstStyle>
            <a:lvl1pPr marL="0" indent="0">
              <a:buNone/>
              <a:defRPr sz="13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Headline</a:t>
            </a:r>
          </a:p>
        </p:txBody>
      </p:sp>
      <p:sp>
        <p:nvSpPr>
          <p:cNvPr id="53" name="Text Placeholder 38"/>
          <p:cNvSpPr>
            <a:spLocks noGrp="1"/>
          </p:cNvSpPr>
          <p:nvPr>
            <p:ph type="body" sz="quarter" idx="21" hasCustomPrompt="1"/>
          </p:nvPr>
        </p:nvSpPr>
        <p:spPr>
          <a:xfrm>
            <a:off x="230668" y="3125072"/>
            <a:ext cx="502920" cy="501594"/>
          </a:xfrm>
          <a:prstGeom prst="ellipse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Font typeface="Arial" pitchFamily="34" charset="0"/>
              <a:buNone/>
              <a:defRPr sz="11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54" name="Text Placeholder 38"/>
          <p:cNvSpPr>
            <a:spLocks noGrp="1"/>
          </p:cNvSpPr>
          <p:nvPr>
            <p:ph type="body" sz="quarter" idx="22" hasCustomPrompt="1"/>
          </p:nvPr>
        </p:nvSpPr>
        <p:spPr>
          <a:xfrm>
            <a:off x="779308" y="3408923"/>
            <a:ext cx="3640292" cy="149245"/>
          </a:xfrm>
          <a:prstGeom prst="rect">
            <a:avLst/>
          </a:prstGeom>
        </p:spPr>
        <p:txBody>
          <a:bodyPr tIns="0" bIns="0" anchor="t" anchorCtr="0">
            <a:noAutofit/>
          </a:bodyPr>
          <a:lstStyle>
            <a:lvl1pPr marL="0" indent="0">
              <a:buNone/>
              <a:defRPr sz="9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Sub-points</a:t>
            </a:r>
          </a:p>
        </p:txBody>
      </p:sp>
      <p:sp>
        <p:nvSpPr>
          <p:cNvPr id="55" name="Text Placeholder 38"/>
          <p:cNvSpPr>
            <a:spLocks noGrp="1"/>
          </p:cNvSpPr>
          <p:nvPr>
            <p:ph type="body" sz="quarter" idx="23" hasCustomPrompt="1"/>
          </p:nvPr>
        </p:nvSpPr>
        <p:spPr>
          <a:xfrm>
            <a:off x="779308" y="4057114"/>
            <a:ext cx="3640292" cy="150646"/>
          </a:xfrm>
          <a:prstGeom prst="rect">
            <a:avLst/>
          </a:prstGeom>
        </p:spPr>
        <p:txBody>
          <a:bodyPr tIns="0" bIns="0" anchor="ctr" anchorCtr="0">
            <a:noAutofit/>
          </a:bodyPr>
          <a:lstStyle>
            <a:lvl1pPr marL="0" indent="0">
              <a:buNone/>
              <a:defRPr sz="13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Headline</a:t>
            </a:r>
          </a:p>
        </p:txBody>
      </p:sp>
      <p:sp>
        <p:nvSpPr>
          <p:cNvPr id="56" name="Text Placeholder 38"/>
          <p:cNvSpPr>
            <a:spLocks noGrp="1"/>
          </p:cNvSpPr>
          <p:nvPr>
            <p:ph type="body" sz="quarter" idx="24" hasCustomPrompt="1"/>
          </p:nvPr>
        </p:nvSpPr>
        <p:spPr>
          <a:xfrm>
            <a:off x="230668" y="3959450"/>
            <a:ext cx="502920" cy="501594"/>
          </a:xfrm>
          <a:prstGeom prst="ellipse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Font typeface="Arial" pitchFamily="34" charset="0"/>
              <a:buNone/>
              <a:defRPr sz="11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4</a:t>
            </a:r>
          </a:p>
        </p:txBody>
      </p:sp>
      <p:sp>
        <p:nvSpPr>
          <p:cNvPr id="57" name="Text Placeholder 38"/>
          <p:cNvSpPr>
            <a:spLocks noGrp="1"/>
          </p:cNvSpPr>
          <p:nvPr>
            <p:ph type="body" sz="quarter" idx="25" hasCustomPrompt="1"/>
          </p:nvPr>
        </p:nvSpPr>
        <p:spPr>
          <a:xfrm>
            <a:off x="779308" y="4243301"/>
            <a:ext cx="3640292" cy="149245"/>
          </a:xfrm>
          <a:prstGeom prst="rect">
            <a:avLst/>
          </a:prstGeom>
        </p:spPr>
        <p:txBody>
          <a:bodyPr tIns="0" bIns="0" anchor="t" anchorCtr="0">
            <a:noAutofit/>
          </a:bodyPr>
          <a:lstStyle>
            <a:lvl1pPr marL="0" indent="0">
              <a:buNone/>
              <a:defRPr sz="9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Sub-points</a:t>
            </a:r>
          </a:p>
        </p:txBody>
      </p:sp>
      <p:sp>
        <p:nvSpPr>
          <p:cNvPr id="58" name="Text Placeholder 38"/>
          <p:cNvSpPr>
            <a:spLocks noGrp="1"/>
          </p:cNvSpPr>
          <p:nvPr>
            <p:ph type="body" sz="quarter" idx="26" hasCustomPrompt="1"/>
          </p:nvPr>
        </p:nvSpPr>
        <p:spPr>
          <a:xfrm>
            <a:off x="5164271" y="1470758"/>
            <a:ext cx="3640292" cy="150646"/>
          </a:xfrm>
          <a:prstGeom prst="rect">
            <a:avLst/>
          </a:prstGeom>
        </p:spPr>
        <p:txBody>
          <a:bodyPr tIns="0" bIns="0" anchor="ctr" anchorCtr="0">
            <a:noAutofit/>
          </a:bodyPr>
          <a:lstStyle>
            <a:lvl1pPr marL="0" indent="0">
              <a:buNone/>
              <a:defRPr sz="13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Headline</a:t>
            </a:r>
          </a:p>
        </p:txBody>
      </p:sp>
      <p:sp>
        <p:nvSpPr>
          <p:cNvPr id="59" name="Text Placeholder 38"/>
          <p:cNvSpPr>
            <a:spLocks noGrp="1"/>
          </p:cNvSpPr>
          <p:nvPr>
            <p:ph type="body" sz="quarter" idx="27" hasCustomPrompt="1"/>
          </p:nvPr>
        </p:nvSpPr>
        <p:spPr>
          <a:xfrm>
            <a:off x="4615631" y="1373094"/>
            <a:ext cx="502920" cy="501594"/>
          </a:xfrm>
          <a:prstGeom prst="ellipse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Font typeface="Arial" pitchFamily="34" charset="0"/>
              <a:buNone/>
              <a:defRPr sz="11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5</a:t>
            </a:r>
          </a:p>
        </p:txBody>
      </p:sp>
      <p:sp>
        <p:nvSpPr>
          <p:cNvPr id="60" name="Text Placeholder 38"/>
          <p:cNvSpPr>
            <a:spLocks noGrp="1"/>
          </p:cNvSpPr>
          <p:nvPr>
            <p:ph type="body" sz="quarter" idx="28" hasCustomPrompt="1"/>
          </p:nvPr>
        </p:nvSpPr>
        <p:spPr>
          <a:xfrm>
            <a:off x="5164271" y="1656945"/>
            <a:ext cx="3640292" cy="149245"/>
          </a:xfrm>
          <a:prstGeom prst="rect">
            <a:avLst/>
          </a:prstGeom>
        </p:spPr>
        <p:txBody>
          <a:bodyPr tIns="0" bIns="0" anchor="t" anchorCtr="0">
            <a:noAutofit/>
          </a:bodyPr>
          <a:lstStyle>
            <a:lvl1pPr marL="0" indent="0">
              <a:buNone/>
              <a:defRPr sz="9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Sub-points</a:t>
            </a:r>
          </a:p>
        </p:txBody>
      </p:sp>
      <p:sp>
        <p:nvSpPr>
          <p:cNvPr id="61" name="Text Placeholder 38"/>
          <p:cNvSpPr>
            <a:spLocks noGrp="1"/>
          </p:cNvSpPr>
          <p:nvPr>
            <p:ph type="body" sz="quarter" idx="29" hasCustomPrompt="1"/>
          </p:nvPr>
        </p:nvSpPr>
        <p:spPr>
          <a:xfrm>
            <a:off x="5164271" y="2347470"/>
            <a:ext cx="3640292" cy="150646"/>
          </a:xfrm>
          <a:prstGeom prst="rect">
            <a:avLst/>
          </a:prstGeom>
        </p:spPr>
        <p:txBody>
          <a:bodyPr tIns="0" bIns="0" anchor="ctr" anchorCtr="0">
            <a:noAutofit/>
          </a:bodyPr>
          <a:lstStyle>
            <a:lvl1pPr marL="0" indent="0">
              <a:buNone/>
              <a:defRPr sz="13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Headline</a:t>
            </a:r>
          </a:p>
        </p:txBody>
      </p:sp>
      <p:sp>
        <p:nvSpPr>
          <p:cNvPr id="62" name="Text Placeholder 38"/>
          <p:cNvSpPr>
            <a:spLocks noGrp="1"/>
          </p:cNvSpPr>
          <p:nvPr>
            <p:ph type="body" sz="quarter" idx="30" hasCustomPrompt="1"/>
          </p:nvPr>
        </p:nvSpPr>
        <p:spPr>
          <a:xfrm>
            <a:off x="4615631" y="2249806"/>
            <a:ext cx="502920" cy="501594"/>
          </a:xfrm>
          <a:prstGeom prst="ellipse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Font typeface="Arial" pitchFamily="34" charset="0"/>
              <a:buNone/>
              <a:defRPr sz="11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6</a:t>
            </a:r>
          </a:p>
        </p:txBody>
      </p:sp>
      <p:sp>
        <p:nvSpPr>
          <p:cNvPr id="63" name="Text Placeholder 38"/>
          <p:cNvSpPr>
            <a:spLocks noGrp="1"/>
          </p:cNvSpPr>
          <p:nvPr>
            <p:ph type="body" sz="quarter" idx="31" hasCustomPrompt="1"/>
          </p:nvPr>
        </p:nvSpPr>
        <p:spPr>
          <a:xfrm>
            <a:off x="5164271" y="2533657"/>
            <a:ext cx="3640292" cy="149245"/>
          </a:xfrm>
          <a:prstGeom prst="rect">
            <a:avLst/>
          </a:prstGeom>
        </p:spPr>
        <p:txBody>
          <a:bodyPr tIns="0" bIns="0" anchor="t" anchorCtr="0">
            <a:noAutofit/>
          </a:bodyPr>
          <a:lstStyle>
            <a:lvl1pPr marL="0" indent="0">
              <a:buNone/>
              <a:defRPr sz="9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Sub-points</a:t>
            </a:r>
          </a:p>
        </p:txBody>
      </p:sp>
      <p:sp>
        <p:nvSpPr>
          <p:cNvPr id="64" name="Text Placeholder 38"/>
          <p:cNvSpPr>
            <a:spLocks noGrp="1"/>
          </p:cNvSpPr>
          <p:nvPr>
            <p:ph type="body" sz="quarter" idx="32" hasCustomPrompt="1"/>
          </p:nvPr>
        </p:nvSpPr>
        <p:spPr>
          <a:xfrm>
            <a:off x="5164271" y="3222736"/>
            <a:ext cx="3640292" cy="150646"/>
          </a:xfrm>
          <a:prstGeom prst="rect">
            <a:avLst/>
          </a:prstGeom>
        </p:spPr>
        <p:txBody>
          <a:bodyPr tIns="0" bIns="0" anchor="ctr" anchorCtr="0">
            <a:noAutofit/>
          </a:bodyPr>
          <a:lstStyle>
            <a:lvl1pPr marL="0" indent="0">
              <a:buNone/>
              <a:defRPr sz="13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Headline</a:t>
            </a:r>
          </a:p>
        </p:txBody>
      </p:sp>
      <p:sp>
        <p:nvSpPr>
          <p:cNvPr id="65" name="Text Placeholder 38"/>
          <p:cNvSpPr>
            <a:spLocks noGrp="1"/>
          </p:cNvSpPr>
          <p:nvPr>
            <p:ph type="body" sz="quarter" idx="33" hasCustomPrompt="1"/>
          </p:nvPr>
        </p:nvSpPr>
        <p:spPr>
          <a:xfrm>
            <a:off x="4615631" y="3125072"/>
            <a:ext cx="502920" cy="501594"/>
          </a:xfrm>
          <a:prstGeom prst="ellipse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Font typeface="Arial" pitchFamily="34" charset="0"/>
              <a:buNone/>
              <a:defRPr sz="11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7</a:t>
            </a:r>
          </a:p>
        </p:txBody>
      </p:sp>
      <p:sp>
        <p:nvSpPr>
          <p:cNvPr id="66" name="Text Placeholder 38"/>
          <p:cNvSpPr>
            <a:spLocks noGrp="1"/>
          </p:cNvSpPr>
          <p:nvPr>
            <p:ph type="body" sz="quarter" idx="34" hasCustomPrompt="1"/>
          </p:nvPr>
        </p:nvSpPr>
        <p:spPr>
          <a:xfrm>
            <a:off x="5164271" y="3408923"/>
            <a:ext cx="3640292" cy="149245"/>
          </a:xfrm>
          <a:prstGeom prst="rect">
            <a:avLst/>
          </a:prstGeom>
        </p:spPr>
        <p:txBody>
          <a:bodyPr tIns="0" bIns="0" anchor="t" anchorCtr="0">
            <a:noAutofit/>
          </a:bodyPr>
          <a:lstStyle>
            <a:lvl1pPr marL="0" indent="0">
              <a:buNone/>
              <a:defRPr sz="9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Sub-points</a:t>
            </a:r>
          </a:p>
        </p:txBody>
      </p:sp>
      <p:sp>
        <p:nvSpPr>
          <p:cNvPr id="68" name="Rectangle 67">
            <a:extLst/>
          </p:cNvPr>
          <p:cNvSpPr/>
          <p:nvPr userDrawn="1"/>
        </p:nvSpPr>
        <p:spPr>
          <a:xfrm>
            <a:off x="8903495" y="4975062"/>
            <a:ext cx="228600" cy="14287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9" name="Lige forbindelse 8">
            <a:extLst/>
          </p:cNvPr>
          <p:cNvCxnSpPr>
            <a:cxnSpLocks/>
          </p:cNvCxnSpPr>
          <p:nvPr userDrawn="1"/>
        </p:nvCxnSpPr>
        <p:spPr>
          <a:xfrm>
            <a:off x="7899751" y="4924622"/>
            <a:ext cx="1246648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Footer Placeholder 4">
            <a:extLst/>
          </p:cNvPr>
          <p:cNvSpPr txBox="1">
            <a:spLocks/>
          </p:cNvSpPr>
          <p:nvPr userDrawn="1"/>
        </p:nvSpPr>
        <p:spPr>
          <a:xfrm>
            <a:off x="7899751" y="4975673"/>
            <a:ext cx="83124" cy="111722"/>
          </a:xfrm>
          <a:prstGeom prst="rect">
            <a:avLst/>
          </a:prstGeom>
          <a:noFill/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700" b="0" u="none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</a:t>
            </a:r>
          </a:p>
        </p:txBody>
      </p:sp>
      <p:sp>
        <p:nvSpPr>
          <p:cNvPr id="77" name="Freeform 5">
            <a:extLst/>
          </p:cNvPr>
          <p:cNvSpPr>
            <a:spLocks noEditPoints="1"/>
          </p:cNvSpPr>
          <p:nvPr userDrawn="1"/>
        </p:nvSpPr>
        <p:spPr bwMode="auto">
          <a:xfrm>
            <a:off x="8002022" y="4978054"/>
            <a:ext cx="282581" cy="109457"/>
          </a:xfrm>
          <a:custGeom>
            <a:avLst/>
            <a:gdLst>
              <a:gd name="T0" fmla="*/ 910 w 1135"/>
              <a:gd name="T1" fmla="*/ 216 h 441"/>
              <a:gd name="T2" fmla="*/ 1135 w 1135"/>
              <a:gd name="T3" fmla="*/ 216 h 441"/>
              <a:gd name="T4" fmla="*/ 1022 w 1135"/>
              <a:gd name="T5" fmla="*/ 277 h 441"/>
              <a:gd name="T6" fmla="*/ 1022 w 1135"/>
              <a:gd name="T7" fmla="*/ 155 h 441"/>
              <a:gd name="T8" fmla="*/ 1022 w 1135"/>
              <a:gd name="T9" fmla="*/ 277 h 441"/>
              <a:gd name="T10" fmla="*/ 275 w 1135"/>
              <a:gd name="T11" fmla="*/ 107 h 441"/>
              <a:gd name="T12" fmla="*/ 232 w 1135"/>
              <a:gd name="T13" fmla="*/ 219 h 441"/>
              <a:gd name="T14" fmla="*/ 164 w 1135"/>
              <a:gd name="T15" fmla="*/ 101 h 441"/>
              <a:gd name="T16" fmla="*/ 151 w 1135"/>
              <a:gd name="T17" fmla="*/ 106 h 441"/>
              <a:gd name="T18" fmla="*/ 58 w 1135"/>
              <a:gd name="T19" fmla="*/ 113 h 441"/>
              <a:gd name="T20" fmla="*/ 8 w 1135"/>
              <a:gd name="T21" fmla="*/ 107 h 441"/>
              <a:gd name="T22" fmla="*/ 69 w 1135"/>
              <a:gd name="T23" fmla="*/ 326 h 441"/>
              <a:gd name="T24" fmla="*/ 83 w 1135"/>
              <a:gd name="T25" fmla="*/ 332 h 441"/>
              <a:gd name="T26" fmla="*/ 162 w 1135"/>
              <a:gd name="T27" fmla="*/ 193 h 441"/>
              <a:gd name="T28" fmla="*/ 241 w 1135"/>
              <a:gd name="T29" fmla="*/ 332 h 441"/>
              <a:gd name="T30" fmla="*/ 255 w 1135"/>
              <a:gd name="T31" fmla="*/ 326 h 441"/>
              <a:gd name="T32" fmla="*/ 316 w 1135"/>
              <a:gd name="T33" fmla="*/ 107 h 441"/>
              <a:gd name="T34" fmla="*/ 371 w 1135"/>
              <a:gd name="T35" fmla="*/ 107 h 441"/>
              <a:gd name="T36" fmla="*/ 362 w 1135"/>
              <a:gd name="T37" fmla="*/ 316 h 441"/>
              <a:gd name="T38" fmla="*/ 413 w 1135"/>
              <a:gd name="T39" fmla="*/ 326 h 441"/>
              <a:gd name="T40" fmla="*/ 423 w 1135"/>
              <a:gd name="T41" fmla="*/ 117 h 441"/>
              <a:gd name="T42" fmla="*/ 596 w 1135"/>
              <a:gd name="T43" fmla="*/ 101 h 441"/>
              <a:gd name="T44" fmla="*/ 522 w 1135"/>
              <a:gd name="T45" fmla="*/ 133 h 441"/>
              <a:gd name="T46" fmla="*/ 506 w 1135"/>
              <a:gd name="T47" fmla="*/ 107 h 441"/>
              <a:gd name="T48" fmla="*/ 477 w 1135"/>
              <a:gd name="T49" fmla="*/ 117 h 441"/>
              <a:gd name="T50" fmla="*/ 486 w 1135"/>
              <a:gd name="T51" fmla="*/ 441 h 441"/>
              <a:gd name="T52" fmla="*/ 538 w 1135"/>
              <a:gd name="T53" fmla="*/ 432 h 441"/>
              <a:gd name="T54" fmla="*/ 596 w 1135"/>
              <a:gd name="T55" fmla="*/ 332 h 441"/>
              <a:gd name="T56" fmla="*/ 596 w 1135"/>
              <a:gd name="T57" fmla="*/ 101 h 441"/>
              <a:gd name="T58" fmla="*/ 538 w 1135"/>
              <a:gd name="T59" fmla="*/ 265 h 441"/>
              <a:gd name="T60" fmla="*/ 584 w 1135"/>
              <a:gd name="T61" fmla="*/ 155 h 441"/>
              <a:gd name="T62" fmla="*/ 584 w 1135"/>
              <a:gd name="T63" fmla="*/ 277 h 441"/>
              <a:gd name="T64" fmla="*/ 792 w 1135"/>
              <a:gd name="T65" fmla="*/ 133 h 441"/>
              <a:gd name="T66" fmla="*/ 776 w 1135"/>
              <a:gd name="T67" fmla="*/ 107 h 441"/>
              <a:gd name="T68" fmla="*/ 747 w 1135"/>
              <a:gd name="T69" fmla="*/ 117 h 441"/>
              <a:gd name="T70" fmla="*/ 757 w 1135"/>
              <a:gd name="T71" fmla="*/ 326 h 441"/>
              <a:gd name="T72" fmla="*/ 808 w 1135"/>
              <a:gd name="T73" fmla="*/ 316 h 441"/>
              <a:gd name="T74" fmla="*/ 870 w 1135"/>
              <a:gd name="T75" fmla="*/ 159 h 441"/>
              <a:gd name="T76" fmla="*/ 897 w 1135"/>
              <a:gd name="T77" fmla="*/ 122 h 441"/>
              <a:gd name="T78" fmla="*/ 401 w 1135"/>
              <a:gd name="T79" fmla="*/ 4 h 441"/>
              <a:gd name="T80" fmla="*/ 383 w 1135"/>
              <a:gd name="T81" fmla="*/ 70 h 441"/>
              <a:gd name="T82" fmla="*/ 401 w 1135"/>
              <a:gd name="T83" fmla="*/ 4 h 4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135" h="441">
                <a:moveTo>
                  <a:pt x="1022" y="101"/>
                </a:moveTo>
                <a:cubicBezTo>
                  <a:pt x="960" y="101"/>
                  <a:pt x="910" y="152"/>
                  <a:pt x="910" y="216"/>
                </a:cubicBezTo>
                <a:cubicBezTo>
                  <a:pt x="910" y="280"/>
                  <a:pt x="960" y="332"/>
                  <a:pt x="1022" y="332"/>
                </a:cubicBezTo>
                <a:cubicBezTo>
                  <a:pt x="1084" y="332"/>
                  <a:pt x="1135" y="280"/>
                  <a:pt x="1135" y="216"/>
                </a:cubicBezTo>
                <a:cubicBezTo>
                  <a:pt x="1135" y="152"/>
                  <a:pt x="1084" y="101"/>
                  <a:pt x="1022" y="101"/>
                </a:cubicBezTo>
                <a:close/>
                <a:moveTo>
                  <a:pt x="1022" y="277"/>
                </a:moveTo>
                <a:cubicBezTo>
                  <a:pt x="990" y="277"/>
                  <a:pt x="964" y="250"/>
                  <a:pt x="964" y="216"/>
                </a:cubicBezTo>
                <a:cubicBezTo>
                  <a:pt x="964" y="183"/>
                  <a:pt x="990" y="155"/>
                  <a:pt x="1022" y="155"/>
                </a:cubicBezTo>
                <a:cubicBezTo>
                  <a:pt x="1054" y="155"/>
                  <a:pt x="1080" y="183"/>
                  <a:pt x="1080" y="216"/>
                </a:cubicBezTo>
                <a:cubicBezTo>
                  <a:pt x="1080" y="250"/>
                  <a:pt x="1054" y="277"/>
                  <a:pt x="1022" y="277"/>
                </a:cubicBezTo>
                <a:close/>
                <a:moveTo>
                  <a:pt x="316" y="107"/>
                </a:moveTo>
                <a:cubicBezTo>
                  <a:pt x="275" y="107"/>
                  <a:pt x="275" y="107"/>
                  <a:pt x="275" y="107"/>
                </a:cubicBezTo>
                <a:cubicBezTo>
                  <a:pt x="271" y="107"/>
                  <a:pt x="268" y="110"/>
                  <a:pt x="266" y="113"/>
                </a:cubicBezTo>
                <a:cubicBezTo>
                  <a:pt x="232" y="219"/>
                  <a:pt x="232" y="219"/>
                  <a:pt x="232" y="219"/>
                </a:cubicBezTo>
                <a:cubicBezTo>
                  <a:pt x="174" y="106"/>
                  <a:pt x="174" y="106"/>
                  <a:pt x="174" y="106"/>
                </a:cubicBezTo>
                <a:cubicBezTo>
                  <a:pt x="172" y="103"/>
                  <a:pt x="168" y="101"/>
                  <a:pt x="164" y="101"/>
                </a:cubicBezTo>
                <a:cubicBezTo>
                  <a:pt x="160" y="101"/>
                  <a:pt x="160" y="101"/>
                  <a:pt x="160" y="101"/>
                </a:cubicBezTo>
                <a:cubicBezTo>
                  <a:pt x="156" y="101"/>
                  <a:pt x="152" y="103"/>
                  <a:pt x="151" y="106"/>
                </a:cubicBezTo>
                <a:cubicBezTo>
                  <a:pt x="92" y="219"/>
                  <a:pt x="92" y="219"/>
                  <a:pt x="92" y="219"/>
                </a:cubicBezTo>
                <a:cubicBezTo>
                  <a:pt x="58" y="113"/>
                  <a:pt x="58" y="113"/>
                  <a:pt x="58" y="113"/>
                </a:cubicBezTo>
                <a:cubicBezTo>
                  <a:pt x="57" y="110"/>
                  <a:pt x="53" y="107"/>
                  <a:pt x="49" y="107"/>
                </a:cubicBezTo>
                <a:cubicBezTo>
                  <a:pt x="8" y="107"/>
                  <a:pt x="8" y="107"/>
                  <a:pt x="8" y="107"/>
                </a:cubicBezTo>
                <a:cubicBezTo>
                  <a:pt x="3" y="107"/>
                  <a:pt x="0" y="111"/>
                  <a:pt x="1" y="116"/>
                </a:cubicBezTo>
                <a:cubicBezTo>
                  <a:pt x="69" y="326"/>
                  <a:pt x="69" y="326"/>
                  <a:pt x="69" y="326"/>
                </a:cubicBezTo>
                <a:cubicBezTo>
                  <a:pt x="70" y="329"/>
                  <a:pt x="74" y="332"/>
                  <a:pt x="77" y="332"/>
                </a:cubicBezTo>
                <a:cubicBezTo>
                  <a:pt x="83" y="332"/>
                  <a:pt x="83" y="332"/>
                  <a:pt x="83" y="332"/>
                </a:cubicBezTo>
                <a:cubicBezTo>
                  <a:pt x="87" y="332"/>
                  <a:pt x="91" y="329"/>
                  <a:pt x="93" y="326"/>
                </a:cubicBezTo>
                <a:cubicBezTo>
                  <a:pt x="162" y="193"/>
                  <a:pt x="162" y="193"/>
                  <a:pt x="162" y="193"/>
                </a:cubicBezTo>
                <a:cubicBezTo>
                  <a:pt x="231" y="326"/>
                  <a:pt x="231" y="326"/>
                  <a:pt x="231" y="326"/>
                </a:cubicBezTo>
                <a:cubicBezTo>
                  <a:pt x="233" y="329"/>
                  <a:pt x="237" y="332"/>
                  <a:pt x="241" y="332"/>
                </a:cubicBezTo>
                <a:cubicBezTo>
                  <a:pt x="247" y="332"/>
                  <a:pt x="247" y="332"/>
                  <a:pt x="247" y="332"/>
                </a:cubicBezTo>
                <a:cubicBezTo>
                  <a:pt x="250" y="332"/>
                  <a:pt x="254" y="329"/>
                  <a:pt x="255" y="326"/>
                </a:cubicBezTo>
                <a:cubicBezTo>
                  <a:pt x="323" y="116"/>
                  <a:pt x="323" y="116"/>
                  <a:pt x="323" y="116"/>
                </a:cubicBezTo>
                <a:cubicBezTo>
                  <a:pt x="325" y="111"/>
                  <a:pt x="322" y="107"/>
                  <a:pt x="316" y="107"/>
                </a:cubicBezTo>
                <a:close/>
                <a:moveTo>
                  <a:pt x="413" y="107"/>
                </a:moveTo>
                <a:cubicBezTo>
                  <a:pt x="371" y="107"/>
                  <a:pt x="371" y="107"/>
                  <a:pt x="371" y="107"/>
                </a:cubicBezTo>
                <a:cubicBezTo>
                  <a:pt x="366" y="107"/>
                  <a:pt x="362" y="111"/>
                  <a:pt x="362" y="117"/>
                </a:cubicBezTo>
                <a:cubicBezTo>
                  <a:pt x="362" y="316"/>
                  <a:pt x="362" y="316"/>
                  <a:pt x="362" y="316"/>
                </a:cubicBezTo>
                <a:cubicBezTo>
                  <a:pt x="362" y="321"/>
                  <a:pt x="366" y="326"/>
                  <a:pt x="371" y="326"/>
                </a:cubicBezTo>
                <a:cubicBezTo>
                  <a:pt x="413" y="326"/>
                  <a:pt x="413" y="326"/>
                  <a:pt x="413" y="326"/>
                </a:cubicBezTo>
                <a:cubicBezTo>
                  <a:pt x="418" y="326"/>
                  <a:pt x="423" y="321"/>
                  <a:pt x="423" y="316"/>
                </a:cubicBezTo>
                <a:cubicBezTo>
                  <a:pt x="423" y="117"/>
                  <a:pt x="423" y="117"/>
                  <a:pt x="423" y="117"/>
                </a:cubicBezTo>
                <a:cubicBezTo>
                  <a:pt x="423" y="111"/>
                  <a:pt x="418" y="107"/>
                  <a:pt x="413" y="107"/>
                </a:cubicBezTo>
                <a:close/>
                <a:moveTo>
                  <a:pt x="596" y="101"/>
                </a:moveTo>
                <a:cubicBezTo>
                  <a:pt x="567" y="101"/>
                  <a:pt x="541" y="113"/>
                  <a:pt x="522" y="133"/>
                </a:cubicBezTo>
                <a:cubicBezTo>
                  <a:pt x="522" y="133"/>
                  <a:pt x="522" y="133"/>
                  <a:pt x="522" y="133"/>
                </a:cubicBezTo>
                <a:cubicBezTo>
                  <a:pt x="514" y="113"/>
                  <a:pt x="514" y="113"/>
                  <a:pt x="514" y="113"/>
                </a:cubicBezTo>
                <a:cubicBezTo>
                  <a:pt x="513" y="110"/>
                  <a:pt x="509" y="107"/>
                  <a:pt x="506" y="107"/>
                </a:cubicBezTo>
                <a:cubicBezTo>
                  <a:pt x="486" y="107"/>
                  <a:pt x="486" y="107"/>
                  <a:pt x="486" y="107"/>
                </a:cubicBezTo>
                <a:cubicBezTo>
                  <a:pt x="481" y="107"/>
                  <a:pt x="477" y="111"/>
                  <a:pt x="477" y="117"/>
                </a:cubicBezTo>
                <a:cubicBezTo>
                  <a:pt x="477" y="432"/>
                  <a:pt x="477" y="432"/>
                  <a:pt x="477" y="432"/>
                </a:cubicBezTo>
                <a:cubicBezTo>
                  <a:pt x="477" y="437"/>
                  <a:pt x="481" y="441"/>
                  <a:pt x="486" y="441"/>
                </a:cubicBezTo>
                <a:cubicBezTo>
                  <a:pt x="528" y="441"/>
                  <a:pt x="528" y="441"/>
                  <a:pt x="528" y="441"/>
                </a:cubicBezTo>
                <a:cubicBezTo>
                  <a:pt x="533" y="441"/>
                  <a:pt x="538" y="437"/>
                  <a:pt x="538" y="432"/>
                </a:cubicBezTo>
                <a:cubicBezTo>
                  <a:pt x="538" y="322"/>
                  <a:pt x="538" y="322"/>
                  <a:pt x="538" y="322"/>
                </a:cubicBezTo>
                <a:cubicBezTo>
                  <a:pt x="555" y="328"/>
                  <a:pt x="575" y="332"/>
                  <a:pt x="596" y="332"/>
                </a:cubicBezTo>
                <a:cubicBezTo>
                  <a:pt x="654" y="332"/>
                  <a:pt x="702" y="280"/>
                  <a:pt x="702" y="216"/>
                </a:cubicBezTo>
                <a:cubicBezTo>
                  <a:pt x="702" y="152"/>
                  <a:pt x="654" y="101"/>
                  <a:pt x="596" y="101"/>
                </a:cubicBezTo>
                <a:close/>
                <a:moveTo>
                  <a:pt x="584" y="277"/>
                </a:moveTo>
                <a:cubicBezTo>
                  <a:pt x="567" y="277"/>
                  <a:pt x="551" y="273"/>
                  <a:pt x="538" y="265"/>
                </a:cubicBezTo>
                <a:cubicBezTo>
                  <a:pt x="538" y="182"/>
                  <a:pt x="538" y="182"/>
                  <a:pt x="538" y="182"/>
                </a:cubicBezTo>
                <a:cubicBezTo>
                  <a:pt x="548" y="166"/>
                  <a:pt x="565" y="155"/>
                  <a:pt x="584" y="155"/>
                </a:cubicBezTo>
                <a:cubicBezTo>
                  <a:pt x="615" y="155"/>
                  <a:pt x="640" y="183"/>
                  <a:pt x="640" y="216"/>
                </a:cubicBezTo>
                <a:cubicBezTo>
                  <a:pt x="640" y="250"/>
                  <a:pt x="615" y="277"/>
                  <a:pt x="584" y="277"/>
                </a:cubicBezTo>
                <a:close/>
                <a:moveTo>
                  <a:pt x="856" y="101"/>
                </a:moveTo>
                <a:cubicBezTo>
                  <a:pt x="816" y="101"/>
                  <a:pt x="792" y="133"/>
                  <a:pt x="792" y="133"/>
                </a:cubicBezTo>
                <a:cubicBezTo>
                  <a:pt x="785" y="113"/>
                  <a:pt x="785" y="113"/>
                  <a:pt x="785" y="113"/>
                </a:cubicBezTo>
                <a:cubicBezTo>
                  <a:pt x="784" y="110"/>
                  <a:pt x="780" y="107"/>
                  <a:pt x="776" y="107"/>
                </a:cubicBezTo>
                <a:cubicBezTo>
                  <a:pt x="757" y="107"/>
                  <a:pt x="757" y="107"/>
                  <a:pt x="757" y="107"/>
                </a:cubicBezTo>
                <a:cubicBezTo>
                  <a:pt x="752" y="107"/>
                  <a:pt x="747" y="111"/>
                  <a:pt x="747" y="117"/>
                </a:cubicBezTo>
                <a:cubicBezTo>
                  <a:pt x="747" y="316"/>
                  <a:pt x="747" y="316"/>
                  <a:pt x="747" y="316"/>
                </a:cubicBezTo>
                <a:cubicBezTo>
                  <a:pt x="747" y="321"/>
                  <a:pt x="752" y="326"/>
                  <a:pt x="757" y="326"/>
                </a:cubicBezTo>
                <a:cubicBezTo>
                  <a:pt x="799" y="326"/>
                  <a:pt x="799" y="326"/>
                  <a:pt x="799" y="326"/>
                </a:cubicBezTo>
                <a:cubicBezTo>
                  <a:pt x="804" y="326"/>
                  <a:pt x="808" y="321"/>
                  <a:pt x="808" y="316"/>
                </a:cubicBezTo>
                <a:cubicBezTo>
                  <a:pt x="808" y="176"/>
                  <a:pt x="808" y="176"/>
                  <a:pt x="808" y="176"/>
                </a:cubicBezTo>
                <a:cubicBezTo>
                  <a:pt x="833" y="147"/>
                  <a:pt x="864" y="157"/>
                  <a:pt x="870" y="159"/>
                </a:cubicBezTo>
                <a:cubicBezTo>
                  <a:pt x="876" y="162"/>
                  <a:pt x="881" y="159"/>
                  <a:pt x="883" y="155"/>
                </a:cubicBezTo>
                <a:cubicBezTo>
                  <a:pt x="885" y="150"/>
                  <a:pt x="894" y="130"/>
                  <a:pt x="897" y="122"/>
                </a:cubicBezTo>
                <a:cubicBezTo>
                  <a:pt x="901" y="114"/>
                  <a:pt x="896" y="101"/>
                  <a:pt x="856" y="101"/>
                </a:cubicBezTo>
                <a:close/>
                <a:moveTo>
                  <a:pt x="401" y="4"/>
                </a:moveTo>
                <a:cubicBezTo>
                  <a:pt x="383" y="0"/>
                  <a:pt x="364" y="10"/>
                  <a:pt x="360" y="28"/>
                </a:cubicBezTo>
                <a:cubicBezTo>
                  <a:pt x="355" y="46"/>
                  <a:pt x="365" y="65"/>
                  <a:pt x="383" y="70"/>
                </a:cubicBezTo>
                <a:cubicBezTo>
                  <a:pt x="401" y="74"/>
                  <a:pt x="420" y="64"/>
                  <a:pt x="425" y="46"/>
                </a:cubicBezTo>
                <a:cubicBezTo>
                  <a:pt x="430" y="28"/>
                  <a:pt x="419" y="9"/>
                  <a:pt x="401" y="4"/>
                </a:cubicBezTo>
                <a:close/>
              </a:path>
            </a:pathLst>
          </a:custGeom>
          <a:solidFill>
            <a:srgbClr val="34195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" name="TextBox 77">
            <a:extLst/>
          </p:cNvPr>
          <p:cNvSpPr txBox="1"/>
          <p:nvPr userDrawn="1"/>
        </p:nvSpPr>
        <p:spPr>
          <a:xfrm>
            <a:off x="8264669" y="4933519"/>
            <a:ext cx="613587" cy="109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confidential</a:t>
            </a:r>
          </a:p>
        </p:txBody>
      </p:sp>
      <p:sp>
        <p:nvSpPr>
          <p:cNvPr id="79" name="Shape 257"/>
          <p:cNvSpPr txBox="1">
            <a:spLocks/>
          </p:cNvSpPr>
          <p:nvPr userDrawn="1"/>
        </p:nvSpPr>
        <p:spPr>
          <a:xfrm>
            <a:off x="8869969" y="4930742"/>
            <a:ext cx="259712" cy="194925"/>
          </a:xfrm>
          <a:prstGeom prst="rect">
            <a:avLst/>
          </a:prstGeom>
          <a:noFill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vert="horz" lIns="0" tIns="45720" rIns="0" bIns="45720" rtlCol="0" anchor="ctr"/>
          <a:lstStyle>
            <a:defPPr>
              <a:defRPr lang="en-US"/>
            </a:defPPr>
            <a:lvl1pPr algn="ctr">
              <a:defRPr sz="600" b="0" u="none">
                <a:solidFill>
                  <a:schemeClr val="accent2"/>
                </a:solidFill>
                <a:latin typeface="Arial" pitchFamily="34" charset="0"/>
                <a:cs typeface="Arial" pitchFamily="34" charset="0"/>
              </a:defRPr>
            </a:lvl1pPr>
            <a:lvl2pPr marL="0" marR="0" indent="228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lvl="0"/>
            <a:fld id="{86CB4B4D-7CA3-9044-876B-883B54F8677D}" type="slidenum">
              <a:rPr lang="en-GB" noProof="0" smtClean="0"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pPr lvl="0"/>
              <a:t>‹#›</a:t>
            </a:fld>
            <a:endParaRPr lang="en-GB" noProof="0" dirty="0"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37" name="Group 36"/>
          <p:cNvGrpSpPr/>
          <p:nvPr userDrawn="1"/>
        </p:nvGrpSpPr>
        <p:grpSpPr>
          <a:xfrm>
            <a:off x="71948" y="4978614"/>
            <a:ext cx="503788" cy="94721"/>
            <a:chOff x="6014087" y="4646472"/>
            <a:chExt cx="503788" cy="94721"/>
          </a:xfrm>
        </p:grpSpPr>
        <p:sp>
          <p:nvSpPr>
            <p:cNvPr id="38" name="Oval 37">
              <a:extLst/>
            </p:cNvPr>
            <p:cNvSpPr>
              <a:spLocks noChangeArrowheads="1"/>
            </p:cNvSpPr>
            <p:nvPr/>
          </p:nvSpPr>
          <p:spPr bwMode="auto">
            <a:xfrm flipH="1">
              <a:off x="6423171" y="4646472"/>
              <a:ext cx="94704" cy="9472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r>
                <a:rPr lang="en-US" dirty="0"/>
                <a:t> </a:t>
              </a:r>
            </a:p>
          </p:txBody>
        </p:sp>
        <p:sp>
          <p:nvSpPr>
            <p:cNvPr id="39" name="Oval 38">
              <a:extLst/>
            </p:cNvPr>
            <p:cNvSpPr>
              <a:spLocks noChangeArrowheads="1"/>
            </p:cNvSpPr>
            <p:nvPr/>
          </p:nvSpPr>
          <p:spPr bwMode="auto">
            <a:xfrm flipH="1">
              <a:off x="6320900" y="4646472"/>
              <a:ext cx="94704" cy="9472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Oval 39">
              <a:extLst/>
            </p:cNvPr>
            <p:cNvSpPr>
              <a:spLocks noChangeArrowheads="1"/>
            </p:cNvSpPr>
            <p:nvPr/>
          </p:nvSpPr>
          <p:spPr bwMode="auto">
            <a:xfrm flipH="1">
              <a:off x="6218629" y="4646472"/>
              <a:ext cx="94704" cy="94721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Oval 40">
              <a:extLst/>
            </p:cNvPr>
            <p:cNvSpPr>
              <a:spLocks noChangeArrowheads="1"/>
            </p:cNvSpPr>
            <p:nvPr/>
          </p:nvSpPr>
          <p:spPr bwMode="auto">
            <a:xfrm flipH="1">
              <a:off x="6116358" y="4646472"/>
              <a:ext cx="94704" cy="9472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Oval 41">
              <a:extLst/>
            </p:cNvPr>
            <p:cNvSpPr>
              <a:spLocks noChangeArrowheads="1"/>
            </p:cNvSpPr>
            <p:nvPr/>
          </p:nvSpPr>
          <p:spPr bwMode="auto">
            <a:xfrm flipH="1">
              <a:off x="6014087" y="4646472"/>
              <a:ext cx="94704" cy="94721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="" xmlns:p14="http://schemas.microsoft.com/office/powerpoint/2010/main" val="2113232476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orient="horz" pos="1620">
          <p15:clr>
            <a:srgbClr val="FBAE40"/>
          </p15:clr>
        </p15:guide>
        <p15:guide id="2" pos="144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er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reyfade-jon-flobrant-193464.jp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656749" y="0"/>
            <a:ext cx="6502359" cy="4702629"/>
          </a:xfrm>
          <a:prstGeom prst="rect">
            <a:avLst/>
          </a:prstGeom>
        </p:spPr>
      </p:pic>
      <p:sp>
        <p:nvSpPr>
          <p:cNvPr id="21" name="object 5"/>
          <p:cNvSpPr/>
          <p:nvPr userDrawn="1"/>
        </p:nvSpPr>
        <p:spPr>
          <a:xfrm>
            <a:off x="8432007" y="2232419"/>
            <a:ext cx="462845" cy="462846"/>
          </a:xfrm>
          <a:custGeom>
            <a:avLst/>
            <a:gdLst/>
            <a:ahLst/>
            <a:cxnLst/>
            <a:rect l="l" t="t" r="r" b="b"/>
            <a:pathLst>
              <a:path w="1880363" h="1880368">
                <a:moveTo>
                  <a:pt x="940185" y="0"/>
                </a:moveTo>
                <a:lnTo>
                  <a:pt x="868058" y="2753"/>
                </a:lnTo>
                <a:lnTo>
                  <a:pt x="796273" y="11014"/>
                </a:lnTo>
                <a:lnTo>
                  <a:pt x="725172" y="24783"/>
                </a:lnTo>
                <a:lnTo>
                  <a:pt x="655098" y="44059"/>
                </a:lnTo>
                <a:lnTo>
                  <a:pt x="586392" y="68843"/>
                </a:lnTo>
                <a:lnTo>
                  <a:pt x="519398" y="99134"/>
                </a:lnTo>
                <a:lnTo>
                  <a:pt x="454457" y="134933"/>
                </a:lnTo>
                <a:lnTo>
                  <a:pt x="391911" y="176239"/>
                </a:lnTo>
                <a:lnTo>
                  <a:pt x="332102" y="223052"/>
                </a:lnTo>
                <a:lnTo>
                  <a:pt x="275373" y="275373"/>
                </a:lnTo>
                <a:lnTo>
                  <a:pt x="223052" y="332102"/>
                </a:lnTo>
                <a:lnTo>
                  <a:pt x="176239" y="391910"/>
                </a:lnTo>
                <a:lnTo>
                  <a:pt x="134933" y="454456"/>
                </a:lnTo>
                <a:lnTo>
                  <a:pt x="99134" y="519397"/>
                </a:lnTo>
                <a:lnTo>
                  <a:pt x="68843" y="586391"/>
                </a:lnTo>
                <a:lnTo>
                  <a:pt x="44059" y="655097"/>
                </a:lnTo>
                <a:lnTo>
                  <a:pt x="24783" y="725171"/>
                </a:lnTo>
                <a:lnTo>
                  <a:pt x="11014" y="796271"/>
                </a:lnTo>
                <a:lnTo>
                  <a:pt x="2753" y="868056"/>
                </a:lnTo>
                <a:lnTo>
                  <a:pt x="0" y="940184"/>
                </a:lnTo>
                <a:lnTo>
                  <a:pt x="2753" y="1012311"/>
                </a:lnTo>
                <a:lnTo>
                  <a:pt x="11014" y="1084096"/>
                </a:lnTo>
                <a:lnTo>
                  <a:pt x="24783" y="1155197"/>
                </a:lnTo>
                <a:lnTo>
                  <a:pt x="44059" y="1225271"/>
                </a:lnTo>
                <a:lnTo>
                  <a:pt x="68843" y="1293976"/>
                </a:lnTo>
                <a:lnTo>
                  <a:pt x="99134" y="1360970"/>
                </a:lnTo>
                <a:lnTo>
                  <a:pt x="134933" y="1425911"/>
                </a:lnTo>
                <a:lnTo>
                  <a:pt x="176239" y="1488457"/>
                </a:lnTo>
                <a:lnTo>
                  <a:pt x="223052" y="1548266"/>
                </a:lnTo>
                <a:lnTo>
                  <a:pt x="275373" y="1604994"/>
                </a:lnTo>
                <a:lnTo>
                  <a:pt x="332102" y="1657315"/>
                </a:lnTo>
                <a:lnTo>
                  <a:pt x="391911" y="1704129"/>
                </a:lnTo>
                <a:lnTo>
                  <a:pt x="454457" y="1745435"/>
                </a:lnTo>
                <a:lnTo>
                  <a:pt x="519398" y="1781233"/>
                </a:lnTo>
                <a:lnTo>
                  <a:pt x="586392" y="1811524"/>
                </a:lnTo>
                <a:lnTo>
                  <a:pt x="655098" y="1836308"/>
                </a:lnTo>
                <a:lnTo>
                  <a:pt x="725172" y="1855584"/>
                </a:lnTo>
                <a:lnTo>
                  <a:pt x="796273" y="1869353"/>
                </a:lnTo>
                <a:lnTo>
                  <a:pt x="868058" y="1877614"/>
                </a:lnTo>
                <a:lnTo>
                  <a:pt x="940185" y="1880368"/>
                </a:lnTo>
                <a:lnTo>
                  <a:pt x="1012312" y="1877614"/>
                </a:lnTo>
                <a:lnTo>
                  <a:pt x="1084097" y="1869353"/>
                </a:lnTo>
                <a:lnTo>
                  <a:pt x="1155197" y="1855584"/>
                </a:lnTo>
                <a:lnTo>
                  <a:pt x="1225271" y="1836308"/>
                </a:lnTo>
                <a:lnTo>
                  <a:pt x="1293976" y="1811524"/>
                </a:lnTo>
                <a:lnTo>
                  <a:pt x="1360970" y="1781233"/>
                </a:lnTo>
                <a:lnTo>
                  <a:pt x="1425911" y="1745435"/>
                </a:lnTo>
                <a:lnTo>
                  <a:pt x="1488456" y="1704129"/>
                </a:lnTo>
                <a:lnTo>
                  <a:pt x="1548264" y="1657315"/>
                </a:lnTo>
                <a:lnTo>
                  <a:pt x="1604992" y="1604994"/>
                </a:lnTo>
                <a:lnTo>
                  <a:pt x="1657313" y="1548266"/>
                </a:lnTo>
                <a:lnTo>
                  <a:pt x="1704126" y="1488457"/>
                </a:lnTo>
                <a:lnTo>
                  <a:pt x="1745432" y="1425911"/>
                </a:lnTo>
                <a:lnTo>
                  <a:pt x="1781230" y="1360970"/>
                </a:lnTo>
                <a:lnTo>
                  <a:pt x="1811521" y="1293976"/>
                </a:lnTo>
                <a:lnTo>
                  <a:pt x="1836304" y="1225271"/>
                </a:lnTo>
                <a:lnTo>
                  <a:pt x="1855580" y="1155197"/>
                </a:lnTo>
                <a:lnTo>
                  <a:pt x="1869349" y="1084096"/>
                </a:lnTo>
                <a:lnTo>
                  <a:pt x="1877610" y="1012311"/>
                </a:lnTo>
                <a:lnTo>
                  <a:pt x="1880363" y="940184"/>
                </a:lnTo>
                <a:lnTo>
                  <a:pt x="1877610" y="868056"/>
                </a:lnTo>
                <a:lnTo>
                  <a:pt x="1869349" y="796271"/>
                </a:lnTo>
                <a:lnTo>
                  <a:pt x="1855580" y="725171"/>
                </a:lnTo>
                <a:lnTo>
                  <a:pt x="1836304" y="655097"/>
                </a:lnTo>
                <a:lnTo>
                  <a:pt x="1811521" y="586391"/>
                </a:lnTo>
                <a:lnTo>
                  <a:pt x="1781230" y="519397"/>
                </a:lnTo>
                <a:lnTo>
                  <a:pt x="1745432" y="454456"/>
                </a:lnTo>
                <a:lnTo>
                  <a:pt x="1704126" y="391910"/>
                </a:lnTo>
                <a:lnTo>
                  <a:pt x="1657313" y="332102"/>
                </a:lnTo>
                <a:lnTo>
                  <a:pt x="1604992" y="275373"/>
                </a:lnTo>
                <a:lnTo>
                  <a:pt x="1548264" y="223052"/>
                </a:lnTo>
                <a:lnTo>
                  <a:pt x="1488456" y="176239"/>
                </a:lnTo>
                <a:lnTo>
                  <a:pt x="1425911" y="134933"/>
                </a:lnTo>
                <a:lnTo>
                  <a:pt x="1360970" y="99134"/>
                </a:lnTo>
                <a:lnTo>
                  <a:pt x="1293976" y="68843"/>
                </a:lnTo>
                <a:lnTo>
                  <a:pt x="1225271" y="44059"/>
                </a:lnTo>
                <a:lnTo>
                  <a:pt x="1155197" y="24783"/>
                </a:lnTo>
                <a:lnTo>
                  <a:pt x="1084097" y="11014"/>
                </a:lnTo>
                <a:lnTo>
                  <a:pt x="1012312" y="2753"/>
                </a:lnTo>
                <a:lnTo>
                  <a:pt x="940185" y="0"/>
                </a:lnTo>
                <a:close/>
              </a:path>
            </a:pathLst>
          </a:custGeom>
          <a:solidFill>
            <a:schemeClr val="accent6">
              <a:alpha val="56000"/>
            </a:schemeClr>
          </a:solidFill>
        </p:spPr>
        <p:txBody>
          <a:bodyPr wrap="square" lIns="0" tIns="0" rIns="0" bIns="0" rtlCol="0">
            <a:noAutofit/>
          </a:bodyPr>
          <a:lstStyle/>
          <a:p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object 5"/>
          <p:cNvSpPr/>
          <p:nvPr userDrawn="1"/>
        </p:nvSpPr>
        <p:spPr>
          <a:xfrm>
            <a:off x="7724016" y="3569542"/>
            <a:ext cx="391505" cy="391506"/>
          </a:xfrm>
          <a:custGeom>
            <a:avLst/>
            <a:gdLst/>
            <a:ahLst/>
            <a:cxnLst/>
            <a:rect l="l" t="t" r="r" b="b"/>
            <a:pathLst>
              <a:path w="1880363" h="1880368">
                <a:moveTo>
                  <a:pt x="940185" y="0"/>
                </a:moveTo>
                <a:lnTo>
                  <a:pt x="868058" y="2753"/>
                </a:lnTo>
                <a:lnTo>
                  <a:pt x="796273" y="11014"/>
                </a:lnTo>
                <a:lnTo>
                  <a:pt x="725172" y="24783"/>
                </a:lnTo>
                <a:lnTo>
                  <a:pt x="655098" y="44059"/>
                </a:lnTo>
                <a:lnTo>
                  <a:pt x="586392" y="68843"/>
                </a:lnTo>
                <a:lnTo>
                  <a:pt x="519398" y="99134"/>
                </a:lnTo>
                <a:lnTo>
                  <a:pt x="454457" y="134933"/>
                </a:lnTo>
                <a:lnTo>
                  <a:pt x="391911" y="176239"/>
                </a:lnTo>
                <a:lnTo>
                  <a:pt x="332102" y="223052"/>
                </a:lnTo>
                <a:lnTo>
                  <a:pt x="275373" y="275373"/>
                </a:lnTo>
                <a:lnTo>
                  <a:pt x="223052" y="332102"/>
                </a:lnTo>
                <a:lnTo>
                  <a:pt x="176239" y="391910"/>
                </a:lnTo>
                <a:lnTo>
                  <a:pt x="134933" y="454456"/>
                </a:lnTo>
                <a:lnTo>
                  <a:pt x="99134" y="519397"/>
                </a:lnTo>
                <a:lnTo>
                  <a:pt x="68843" y="586391"/>
                </a:lnTo>
                <a:lnTo>
                  <a:pt x="44059" y="655097"/>
                </a:lnTo>
                <a:lnTo>
                  <a:pt x="24783" y="725171"/>
                </a:lnTo>
                <a:lnTo>
                  <a:pt x="11014" y="796271"/>
                </a:lnTo>
                <a:lnTo>
                  <a:pt x="2753" y="868056"/>
                </a:lnTo>
                <a:lnTo>
                  <a:pt x="0" y="940184"/>
                </a:lnTo>
                <a:lnTo>
                  <a:pt x="2753" y="1012311"/>
                </a:lnTo>
                <a:lnTo>
                  <a:pt x="11014" y="1084096"/>
                </a:lnTo>
                <a:lnTo>
                  <a:pt x="24783" y="1155197"/>
                </a:lnTo>
                <a:lnTo>
                  <a:pt x="44059" y="1225271"/>
                </a:lnTo>
                <a:lnTo>
                  <a:pt x="68843" y="1293976"/>
                </a:lnTo>
                <a:lnTo>
                  <a:pt x="99134" y="1360970"/>
                </a:lnTo>
                <a:lnTo>
                  <a:pt x="134933" y="1425911"/>
                </a:lnTo>
                <a:lnTo>
                  <a:pt x="176239" y="1488457"/>
                </a:lnTo>
                <a:lnTo>
                  <a:pt x="223052" y="1548266"/>
                </a:lnTo>
                <a:lnTo>
                  <a:pt x="275373" y="1604994"/>
                </a:lnTo>
                <a:lnTo>
                  <a:pt x="332102" y="1657315"/>
                </a:lnTo>
                <a:lnTo>
                  <a:pt x="391911" y="1704129"/>
                </a:lnTo>
                <a:lnTo>
                  <a:pt x="454457" y="1745435"/>
                </a:lnTo>
                <a:lnTo>
                  <a:pt x="519398" y="1781233"/>
                </a:lnTo>
                <a:lnTo>
                  <a:pt x="586392" y="1811524"/>
                </a:lnTo>
                <a:lnTo>
                  <a:pt x="655098" y="1836308"/>
                </a:lnTo>
                <a:lnTo>
                  <a:pt x="725172" y="1855584"/>
                </a:lnTo>
                <a:lnTo>
                  <a:pt x="796273" y="1869353"/>
                </a:lnTo>
                <a:lnTo>
                  <a:pt x="868058" y="1877614"/>
                </a:lnTo>
                <a:lnTo>
                  <a:pt x="940185" y="1880368"/>
                </a:lnTo>
                <a:lnTo>
                  <a:pt x="1012312" y="1877614"/>
                </a:lnTo>
                <a:lnTo>
                  <a:pt x="1084097" y="1869353"/>
                </a:lnTo>
                <a:lnTo>
                  <a:pt x="1155197" y="1855584"/>
                </a:lnTo>
                <a:lnTo>
                  <a:pt x="1225271" y="1836308"/>
                </a:lnTo>
                <a:lnTo>
                  <a:pt x="1293976" y="1811524"/>
                </a:lnTo>
                <a:lnTo>
                  <a:pt x="1360970" y="1781233"/>
                </a:lnTo>
                <a:lnTo>
                  <a:pt x="1425911" y="1745435"/>
                </a:lnTo>
                <a:lnTo>
                  <a:pt x="1488456" y="1704129"/>
                </a:lnTo>
                <a:lnTo>
                  <a:pt x="1548264" y="1657315"/>
                </a:lnTo>
                <a:lnTo>
                  <a:pt x="1604992" y="1604994"/>
                </a:lnTo>
                <a:lnTo>
                  <a:pt x="1657313" y="1548266"/>
                </a:lnTo>
                <a:lnTo>
                  <a:pt x="1704126" y="1488457"/>
                </a:lnTo>
                <a:lnTo>
                  <a:pt x="1745432" y="1425911"/>
                </a:lnTo>
                <a:lnTo>
                  <a:pt x="1781230" y="1360970"/>
                </a:lnTo>
                <a:lnTo>
                  <a:pt x="1811521" y="1293976"/>
                </a:lnTo>
                <a:lnTo>
                  <a:pt x="1836304" y="1225271"/>
                </a:lnTo>
                <a:lnTo>
                  <a:pt x="1855580" y="1155197"/>
                </a:lnTo>
                <a:lnTo>
                  <a:pt x="1869349" y="1084096"/>
                </a:lnTo>
                <a:lnTo>
                  <a:pt x="1877610" y="1012311"/>
                </a:lnTo>
                <a:lnTo>
                  <a:pt x="1880363" y="940184"/>
                </a:lnTo>
                <a:lnTo>
                  <a:pt x="1877610" y="868056"/>
                </a:lnTo>
                <a:lnTo>
                  <a:pt x="1869349" y="796271"/>
                </a:lnTo>
                <a:lnTo>
                  <a:pt x="1855580" y="725171"/>
                </a:lnTo>
                <a:lnTo>
                  <a:pt x="1836304" y="655097"/>
                </a:lnTo>
                <a:lnTo>
                  <a:pt x="1811521" y="586391"/>
                </a:lnTo>
                <a:lnTo>
                  <a:pt x="1781230" y="519397"/>
                </a:lnTo>
                <a:lnTo>
                  <a:pt x="1745432" y="454456"/>
                </a:lnTo>
                <a:lnTo>
                  <a:pt x="1704126" y="391910"/>
                </a:lnTo>
                <a:lnTo>
                  <a:pt x="1657313" y="332102"/>
                </a:lnTo>
                <a:lnTo>
                  <a:pt x="1604992" y="275373"/>
                </a:lnTo>
                <a:lnTo>
                  <a:pt x="1548264" y="223052"/>
                </a:lnTo>
                <a:lnTo>
                  <a:pt x="1488456" y="176239"/>
                </a:lnTo>
                <a:lnTo>
                  <a:pt x="1425911" y="134933"/>
                </a:lnTo>
                <a:lnTo>
                  <a:pt x="1360970" y="99134"/>
                </a:lnTo>
                <a:lnTo>
                  <a:pt x="1293976" y="68843"/>
                </a:lnTo>
                <a:lnTo>
                  <a:pt x="1225271" y="44059"/>
                </a:lnTo>
                <a:lnTo>
                  <a:pt x="1155197" y="24783"/>
                </a:lnTo>
                <a:lnTo>
                  <a:pt x="1084097" y="11014"/>
                </a:lnTo>
                <a:lnTo>
                  <a:pt x="1012312" y="2753"/>
                </a:lnTo>
                <a:lnTo>
                  <a:pt x="940185" y="0"/>
                </a:lnTo>
                <a:close/>
              </a:path>
            </a:pathLst>
          </a:custGeom>
          <a:solidFill>
            <a:schemeClr val="accent4">
              <a:alpha val="56000"/>
            </a:schemeClr>
          </a:solidFill>
        </p:spPr>
        <p:txBody>
          <a:bodyPr wrap="square" lIns="0" tIns="0" rIns="0" bIns="0" rtlCol="0">
            <a:noAutofit/>
          </a:bodyPr>
          <a:lstStyle/>
          <a:p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object 5"/>
          <p:cNvSpPr/>
          <p:nvPr userDrawn="1"/>
        </p:nvSpPr>
        <p:spPr>
          <a:xfrm>
            <a:off x="6081105" y="1637694"/>
            <a:ext cx="357794" cy="357794"/>
          </a:xfrm>
          <a:custGeom>
            <a:avLst/>
            <a:gdLst/>
            <a:ahLst/>
            <a:cxnLst/>
            <a:rect l="l" t="t" r="r" b="b"/>
            <a:pathLst>
              <a:path w="1880363" h="1880368">
                <a:moveTo>
                  <a:pt x="940185" y="0"/>
                </a:moveTo>
                <a:lnTo>
                  <a:pt x="868058" y="2753"/>
                </a:lnTo>
                <a:lnTo>
                  <a:pt x="796273" y="11014"/>
                </a:lnTo>
                <a:lnTo>
                  <a:pt x="725172" y="24783"/>
                </a:lnTo>
                <a:lnTo>
                  <a:pt x="655098" y="44059"/>
                </a:lnTo>
                <a:lnTo>
                  <a:pt x="586392" y="68843"/>
                </a:lnTo>
                <a:lnTo>
                  <a:pt x="519398" y="99134"/>
                </a:lnTo>
                <a:lnTo>
                  <a:pt x="454457" y="134933"/>
                </a:lnTo>
                <a:lnTo>
                  <a:pt x="391911" y="176239"/>
                </a:lnTo>
                <a:lnTo>
                  <a:pt x="332102" y="223052"/>
                </a:lnTo>
                <a:lnTo>
                  <a:pt x="275373" y="275373"/>
                </a:lnTo>
                <a:lnTo>
                  <a:pt x="223052" y="332102"/>
                </a:lnTo>
                <a:lnTo>
                  <a:pt x="176239" y="391910"/>
                </a:lnTo>
                <a:lnTo>
                  <a:pt x="134933" y="454456"/>
                </a:lnTo>
                <a:lnTo>
                  <a:pt x="99134" y="519397"/>
                </a:lnTo>
                <a:lnTo>
                  <a:pt x="68843" y="586391"/>
                </a:lnTo>
                <a:lnTo>
                  <a:pt x="44059" y="655097"/>
                </a:lnTo>
                <a:lnTo>
                  <a:pt x="24783" y="725171"/>
                </a:lnTo>
                <a:lnTo>
                  <a:pt x="11014" y="796271"/>
                </a:lnTo>
                <a:lnTo>
                  <a:pt x="2753" y="868056"/>
                </a:lnTo>
                <a:lnTo>
                  <a:pt x="0" y="940184"/>
                </a:lnTo>
                <a:lnTo>
                  <a:pt x="2753" y="1012311"/>
                </a:lnTo>
                <a:lnTo>
                  <a:pt x="11014" y="1084096"/>
                </a:lnTo>
                <a:lnTo>
                  <a:pt x="24783" y="1155197"/>
                </a:lnTo>
                <a:lnTo>
                  <a:pt x="44059" y="1225271"/>
                </a:lnTo>
                <a:lnTo>
                  <a:pt x="68843" y="1293976"/>
                </a:lnTo>
                <a:lnTo>
                  <a:pt x="99134" y="1360970"/>
                </a:lnTo>
                <a:lnTo>
                  <a:pt x="134933" y="1425911"/>
                </a:lnTo>
                <a:lnTo>
                  <a:pt x="176239" y="1488457"/>
                </a:lnTo>
                <a:lnTo>
                  <a:pt x="223052" y="1548266"/>
                </a:lnTo>
                <a:lnTo>
                  <a:pt x="275373" y="1604994"/>
                </a:lnTo>
                <a:lnTo>
                  <a:pt x="332102" y="1657315"/>
                </a:lnTo>
                <a:lnTo>
                  <a:pt x="391911" y="1704129"/>
                </a:lnTo>
                <a:lnTo>
                  <a:pt x="454457" y="1745435"/>
                </a:lnTo>
                <a:lnTo>
                  <a:pt x="519398" y="1781233"/>
                </a:lnTo>
                <a:lnTo>
                  <a:pt x="586392" y="1811524"/>
                </a:lnTo>
                <a:lnTo>
                  <a:pt x="655098" y="1836308"/>
                </a:lnTo>
                <a:lnTo>
                  <a:pt x="725172" y="1855584"/>
                </a:lnTo>
                <a:lnTo>
                  <a:pt x="796273" y="1869353"/>
                </a:lnTo>
                <a:lnTo>
                  <a:pt x="868058" y="1877614"/>
                </a:lnTo>
                <a:lnTo>
                  <a:pt x="940185" y="1880368"/>
                </a:lnTo>
                <a:lnTo>
                  <a:pt x="1012312" y="1877614"/>
                </a:lnTo>
                <a:lnTo>
                  <a:pt x="1084097" y="1869353"/>
                </a:lnTo>
                <a:lnTo>
                  <a:pt x="1155197" y="1855584"/>
                </a:lnTo>
                <a:lnTo>
                  <a:pt x="1225271" y="1836308"/>
                </a:lnTo>
                <a:lnTo>
                  <a:pt x="1293976" y="1811524"/>
                </a:lnTo>
                <a:lnTo>
                  <a:pt x="1360970" y="1781233"/>
                </a:lnTo>
                <a:lnTo>
                  <a:pt x="1425911" y="1745435"/>
                </a:lnTo>
                <a:lnTo>
                  <a:pt x="1488456" y="1704129"/>
                </a:lnTo>
                <a:lnTo>
                  <a:pt x="1548264" y="1657315"/>
                </a:lnTo>
                <a:lnTo>
                  <a:pt x="1604992" y="1604994"/>
                </a:lnTo>
                <a:lnTo>
                  <a:pt x="1657313" y="1548266"/>
                </a:lnTo>
                <a:lnTo>
                  <a:pt x="1704126" y="1488457"/>
                </a:lnTo>
                <a:lnTo>
                  <a:pt x="1745432" y="1425911"/>
                </a:lnTo>
                <a:lnTo>
                  <a:pt x="1781230" y="1360970"/>
                </a:lnTo>
                <a:lnTo>
                  <a:pt x="1811521" y="1293976"/>
                </a:lnTo>
                <a:lnTo>
                  <a:pt x="1836304" y="1225271"/>
                </a:lnTo>
                <a:lnTo>
                  <a:pt x="1855580" y="1155197"/>
                </a:lnTo>
                <a:lnTo>
                  <a:pt x="1869349" y="1084096"/>
                </a:lnTo>
                <a:lnTo>
                  <a:pt x="1877610" y="1012311"/>
                </a:lnTo>
                <a:lnTo>
                  <a:pt x="1880363" y="940184"/>
                </a:lnTo>
                <a:lnTo>
                  <a:pt x="1877610" y="868056"/>
                </a:lnTo>
                <a:lnTo>
                  <a:pt x="1869349" y="796271"/>
                </a:lnTo>
                <a:lnTo>
                  <a:pt x="1855580" y="725171"/>
                </a:lnTo>
                <a:lnTo>
                  <a:pt x="1836304" y="655097"/>
                </a:lnTo>
                <a:lnTo>
                  <a:pt x="1811521" y="586391"/>
                </a:lnTo>
                <a:lnTo>
                  <a:pt x="1781230" y="519397"/>
                </a:lnTo>
                <a:lnTo>
                  <a:pt x="1745432" y="454456"/>
                </a:lnTo>
                <a:lnTo>
                  <a:pt x="1704126" y="391910"/>
                </a:lnTo>
                <a:lnTo>
                  <a:pt x="1657313" y="332102"/>
                </a:lnTo>
                <a:lnTo>
                  <a:pt x="1604992" y="275373"/>
                </a:lnTo>
                <a:lnTo>
                  <a:pt x="1548264" y="223052"/>
                </a:lnTo>
                <a:lnTo>
                  <a:pt x="1488456" y="176239"/>
                </a:lnTo>
                <a:lnTo>
                  <a:pt x="1425911" y="134933"/>
                </a:lnTo>
                <a:lnTo>
                  <a:pt x="1360970" y="99134"/>
                </a:lnTo>
                <a:lnTo>
                  <a:pt x="1293976" y="68843"/>
                </a:lnTo>
                <a:lnTo>
                  <a:pt x="1225271" y="44059"/>
                </a:lnTo>
                <a:lnTo>
                  <a:pt x="1155197" y="24783"/>
                </a:lnTo>
                <a:lnTo>
                  <a:pt x="1084097" y="11014"/>
                </a:lnTo>
                <a:lnTo>
                  <a:pt x="1012312" y="2753"/>
                </a:lnTo>
                <a:lnTo>
                  <a:pt x="940185" y="0"/>
                </a:lnTo>
                <a:close/>
              </a:path>
            </a:pathLst>
          </a:custGeom>
          <a:solidFill>
            <a:schemeClr val="accent5">
              <a:alpha val="56000"/>
            </a:schemeClr>
          </a:solidFill>
        </p:spPr>
        <p:txBody>
          <a:bodyPr wrap="square" lIns="0" tIns="0" rIns="0" bIns="0" rtlCol="0">
            <a:noAutofit/>
          </a:bodyPr>
          <a:lstStyle/>
          <a:p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object 5"/>
          <p:cNvSpPr/>
          <p:nvPr userDrawn="1"/>
        </p:nvSpPr>
        <p:spPr>
          <a:xfrm>
            <a:off x="5442627" y="3131136"/>
            <a:ext cx="347870" cy="347870"/>
          </a:xfrm>
          <a:custGeom>
            <a:avLst/>
            <a:gdLst/>
            <a:ahLst/>
            <a:cxnLst/>
            <a:rect l="l" t="t" r="r" b="b"/>
            <a:pathLst>
              <a:path w="1880363" h="1880368">
                <a:moveTo>
                  <a:pt x="940185" y="0"/>
                </a:moveTo>
                <a:lnTo>
                  <a:pt x="868058" y="2753"/>
                </a:lnTo>
                <a:lnTo>
                  <a:pt x="796273" y="11014"/>
                </a:lnTo>
                <a:lnTo>
                  <a:pt x="725172" y="24783"/>
                </a:lnTo>
                <a:lnTo>
                  <a:pt x="655098" y="44059"/>
                </a:lnTo>
                <a:lnTo>
                  <a:pt x="586392" y="68843"/>
                </a:lnTo>
                <a:lnTo>
                  <a:pt x="519398" y="99134"/>
                </a:lnTo>
                <a:lnTo>
                  <a:pt x="454457" y="134933"/>
                </a:lnTo>
                <a:lnTo>
                  <a:pt x="391911" y="176239"/>
                </a:lnTo>
                <a:lnTo>
                  <a:pt x="332102" y="223052"/>
                </a:lnTo>
                <a:lnTo>
                  <a:pt x="275373" y="275373"/>
                </a:lnTo>
                <a:lnTo>
                  <a:pt x="223052" y="332102"/>
                </a:lnTo>
                <a:lnTo>
                  <a:pt x="176239" y="391910"/>
                </a:lnTo>
                <a:lnTo>
                  <a:pt x="134933" y="454456"/>
                </a:lnTo>
                <a:lnTo>
                  <a:pt x="99134" y="519397"/>
                </a:lnTo>
                <a:lnTo>
                  <a:pt x="68843" y="586391"/>
                </a:lnTo>
                <a:lnTo>
                  <a:pt x="44059" y="655097"/>
                </a:lnTo>
                <a:lnTo>
                  <a:pt x="24783" y="725171"/>
                </a:lnTo>
                <a:lnTo>
                  <a:pt x="11014" y="796271"/>
                </a:lnTo>
                <a:lnTo>
                  <a:pt x="2753" y="868056"/>
                </a:lnTo>
                <a:lnTo>
                  <a:pt x="0" y="940184"/>
                </a:lnTo>
                <a:lnTo>
                  <a:pt x="2753" y="1012311"/>
                </a:lnTo>
                <a:lnTo>
                  <a:pt x="11014" y="1084096"/>
                </a:lnTo>
                <a:lnTo>
                  <a:pt x="24783" y="1155197"/>
                </a:lnTo>
                <a:lnTo>
                  <a:pt x="44059" y="1225271"/>
                </a:lnTo>
                <a:lnTo>
                  <a:pt x="68843" y="1293976"/>
                </a:lnTo>
                <a:lnTo>
                  <a:pt x="99134" y="1360970"/>
                </a:lnTo>
                <a:lnTo>
                  <a:pt x="134933" y="1425911"/>
                </a:lnTo>
                <a:lnTo>
                  <a:pt x="176239" y="1488457"/>
                </a:lnTo>
                <a:lnTo>
                  <a:pt x="223052" y="1548266"/>
                </a:lnTo>
                <a:lnTo>
                  <a:pt x="275373" y="1604994"/>
                </a:lnTo>
                <a:lnTo>
                  <a:pt x="332102" y="1657315"/>
                </a:lnTo>
                <a:lnTo>
                  <a:pt x="391911" y="1704129"/>
                </a:lnTo>
                <a:lnTo>
                  <a:pt x="454457" y="1745435"/>
                </a:lnTo>
                <a:lnTo>
                  <a:pt x="519398" y="1781233"/>
                </a:lnTo>
                <a:lnTo>
                  <a:pt x="586392" y="1811524"/>
                </a:lnTo>
                <a:lnTo>
                  <a:pt x="655098" y="1836308"/>
                </a:lnTo>
                <a:lnTo>
                  <a:pt x="725172" y="1855584"/>
                </a:lnTo>
                <a:lnTo>
                  <a:pt x="796273" y="1869353"/>
                </a:lnTo>
                <a:lnTo>
                  <a:pt x="868058" y="1877614"/>
                </a:lnTo>
                <a:lnTo>
                  <a:pt x="940185" y="1880368"/>
                </a:lnTo>
                <a:lnTo>
                  <a:pt x="1012312" y="1877614"/>
                </a:lnTo>
                <a:lnTo>
                  <a:pt x="1084097" y="1869353"/>
                </a:lnTo>
                <a:lnTo>
                  <a:pt x="1155197" y="1855584"/>
                </a:lnTo>
                <a:lnTo>
                  <a:pt x="1225271" y="1836308"/>
                </a:lnTo>
                <a:lnTo>
                  <a:pt x="1293976" y="1811524"/>
                </a:lnTo>
                <a:lnTo>
                  <a:pt x="1360970" y="1781233"/>
                </a:lnTo>
                <a:lnTo>
                  <a:pt x="1425911" y="1745435"/>
                </a:lnTo>
                <a:lnTo>
                  <a:pt x="1488456" y="1704129"/>
                </a:lnTo>
                <a:lnTo>
                  <a:pt x="1548264" y="1657315"/>
                </a:lnTo>
                <a:lnTo>
                  <a:pt x="1604992" y="1604994"/>
                </a:lnTo>
                <a:lnTo>
                  <a:pt x="1657313" y="1548266"/>
                </a:lnTo>
                <a:lnTo>
                  <a:pt x="1704126" y="1488457"/>
                </a:lnTo>
                <a:lnTo>
                  <a:pt x="1745432" y="1425911"/>
                </a:lnTo>
                <a:lnTo>
                  <a:pt x="1781230" y="1360970"/>
                </a:lnTo>
                <a:lnTo>
                  <a:pt x="1811521" y="1293976"/>
                </a:lnTo>
                <a:lnTo>
                  <a:pt x="1836304" y="1225271"/>
                </a:lnTo>
                <a:lnTo>
                  <a:pt x="1855580" y="1155197"/>
                </a:lnTo>
                <a:lnTo>
                  <a:pt x="1869349" y="1084096"/>
                </a:lnTo>
                <a:lnTo>
                  <a:pt x="1877610" y="1012311"/>
                </a:lnTo>
                <a:lnTo>
                  <a:pt x="1880363" y="940184"/>
                </a:lnTo>
                <a:lnTo>
                  <a:pt x="1877610" y="868056"/>
                </a:lnTo>
                <a:lnTo>
                  <a:pt x="1869349" y="796271"/>
                </a:lnTo>
                <a:lnTo>
                  <a:pt x="1855580" y="725171"/>
                </a:lnTo>
                <a:lnTo>
                  <a:pt x="1836304" y="655097"/>
                </a:lnTo>
                <a:lnTo>
                  <a:pt x="1811521" y="586391"/>
                </a:lnTo>
                <a:lnTo>
                  <a:pt x="1781230" y="519397"/>
                </a:lnTo>
                <a:lnTo>
                  <a:pt x="1745432" y="454456"/>
                </a:lnTo>
                <a:lnTo>
                  <a:pt x="1704126" y="391910"/>
                </a:lnTo>
                <a:lnTo>
                  <a:pt x="1657313" y="332102"/>
                </a:lnTo>
                <a:lnTo>
                  <a:pt x="1604992" y="275373"/>
                </a:lnTo>
                <a:lnTo>
                  <a:pt x="1548264" y="223052"/>
                </a:lnTo>
                <a:lnTo>
                  <a:pt x="1488456" y="176239"/>
                </a:lnTo>
                <a:lnTo>
                  <a:pt x="1425911" y="134933"/>
                </a:lnTo>
                <a:lnTo>
                  <a:pt x="1360970" y="99134"/>
                </a:lnTo>
                <a:lnTo>
                  <a:pt x="1293976" y="68843"/>
                </a:lnTo>
                <a:lnTo>
                  <a:pt x="1225271" y="44059"/>
                </a:lnTo>
                <a:lnTo>
                  <a:pt x="1155197" y="24783"/>
                </a:lnTo>
                <a:lnTo>
                  <a:pt x="1084097" y="11014"/>
                </a:lnTo>
                <a:lnTo>
                  <a:pt x="1012312" y="2753"/>
                </a:lnTo>
                <a:lnTo>
                  <a:pt x="940185" y="0"/>
                </a:lnTo>
                <a:close/>
              </a:path>
            </a:pathLst>
          </a:custGeom>
          <a:solidFill>
            <a:schemeClr val="accent3">
              <a:alpha val="56000"/>
            </a:schemeClr>
          </a:solidFill>
        </p:spPr>
        <p:txBody>
          <a:bodyPr wrap="square" lIns="0" tIns="0" rIns="0" bIns="0" rtlCol="0">
            <a:noAutofit/>
          </a:bodyPr>
          <a:lstStyle/>
          <a:p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object 5"/>
          <p:cNvSpPr/>
          <p:nvPr userDrawn="1"/>
        </p:nvSpPr>
        <p:spPr>
          <a:xfrm>
            <a:off x="6381750" y="2509319"/>
            <a:ext cx="240507" cy="240507"/>
          </a:xfrm>
          <a:custGeom>
            <a:avLst/>
            <a:gdLst/>
            <a:ahLst/>
            <a:cxnLst/>
            <a:rect l="l" t="t" r="r" b="b"/>
            <a:pathLst>
              <a:path w="1880363" h="1880368">
                <a:moveTo>
                  <a:pt x="940185" y="0"/>
                </a:moveTo>
                <a:lnTo>
                  <a:pt x="868058" y="2753"/>
                </a:lnTo>
                <a:lnTo>
                  <a:pt x="796273" y="11014"/>
                </a:lnTo>
                <a:lnTo>
                  <a:pt x="725172" y="24783"/>
                </a:lnTo>
                <a:lnTo>
                  <a:pt x="655098" y="44059"/>
                </a:lnTo>
                <a:lnTo>
                  <a:pt x="586392" y="68843"/>
                </a:lnTo>
                <a:lnTo>
                  <a:pt x="519398" y="99134"/>
                </a:lnTo>
                <a:lnTo>
                  <a:pt x="454457" y="134933"/>
                </a:lnTo>
                <a:lnTo>
                  <a:pt x="391911" y="176239"/>
                </a:lnTo>
                <a:lnTo>
                  <a:pt x="332102" y="223052"/>
                </a:lnTo>
                <a:lnTo>
                  <a:pt x="275373" y="275373"/>
                </a:lnTo>
                <a:lnTo>
                  <a:pt x="223052" y="332102"/>
                </a:lnTo>
                <a:lnTo>
                  <a:pt x="176239" y="391910"/>
                </a:lnTo>
                <a:lnTo>
                  <a:pt x="134933" y="454456"/>
                </a:lnTo>
                <a:lnTo>
                  <a:pt x="99134" y="519397"/>
                </a:lnTo>
                <a:lnTo>
                  <a:pt x="68843" y="586391"/>
                </a:lnTo>
                <a:lnTo>
                  <a:pt x="44059" y="655097"/>
                </a:lnTo>
                <a:lnTo>
                  <a:pt x="24783" y="725171"/>
                </a:lnTo>
                <a:lnTo>
                  <a:pt x="11014" y="796271"/>
                </a:lnTo>
                <a:lnTo>
                  <a:pt x="2753" y="868056"/>
                </a:lnTo>
                <a:lnTo>
                  <a:pt x="0" y="940184"/>
                </a:lnTo>
                <a:lnTo>
                  <a:pt x="2753" y="1012311"/>
                </a:lnTo>
                <a:lnTo>
                  <a:pt x="11014" y="1084096"/>
                </a:lnTo>
                <a:lnTo>
                  <a:pt x="24783" y="1155197"/>
                </a:lnTo>
                <a:lnTo>
                  <a:pt x="44059" y="1225271"/>
                </a:lnTo>
                <a:lnTo>
                  <a:pt x="68843" y="1293976"/>
                </a:lnTo>
                <a:lnTo>
                  <a:pt x="99134" y="1360970"/>
                </a:lnTo>
                <a:lnTo>
                  <a:pt x="134933" y="1425911"/>
                </a:lnTo>
                <a:lnTo>
                  <a:pt x="176239" y="1488457"/>
                </a:lnTo>
                <a:lnTo>
                  <a:pt x="223052" y="1548266"/>
                </a:lnTo>
                <a:lnTo>
                  <a:pt x="275373" y="1604994"/>
                </a:lnTo>
                <a:lnTo>
                  <a:pt x="332102" y="1657315"/>
                </a:lnTo>
                <a:lnTo>
                  <a:pt x="391911" y="1704129"/>
                </a:lnTo>
                <a:lnTo>
                  <a:pt x="454457" y="1745435"/>
                </a:lnTo>
                <a:lnTo>
                  <a:pt x="519398" y="1781233"/>
                </a:lnTo>
                <a:lnTo>
                  <a:pt x="586392" y="1811524"/>
                </a:lnTo>
                <a:lnTo>
                  <a:pt x="655098" y="1836308"/>
                </a:lnTo>
                <a:lnTo>
                  <a:pt x="725172" y="1855584"/>
                </a:lnTo>
                <a:lnTo>
                  <a:pt x="796273" y="1869353"/>
                </a:lnTo>
                <a:lnTo>
                  <a:pt x="868058" y="1877614"/>
                </a:lnTo>
                <a:lnTo>
                  <a:pt x="940185" y="1880368"/>
                </a:lnTo>
                <a:lnTo>
                  <a:pt x="1012312" y="1877614"/>
                </a:lnTo>
                <a:lnTo>
                  <a:pt x="1084097" y="1869353"/>
                </a:lnTo>
                <a:lnTo>
                  <a:pt x="1155197" y="1855584"/>
                </a:lnTo>
                <a:lnTo>
                  <a:pt x="1225271" y="1836308"/>
                </a:lnTo>
                <a:lnTo>
                  <a:pt x="1293976" y="1811524"/>
                </a:lnTo>
                <a:lnTo>
                  <a:pt x="1360970" y="1781233"/>
                </a:lnTo>
                <a:lnTo>
                  <a:pt x="1425911" y="1745435"/>
                </a:lnTo>
                <a:lnTo>
                  <a:pt x="1488456" y="1704129"/>
                </a:lnTo>
                <a:lnTo>
                  <a:pt x="1548264" y="1657315"/>
                </a:lnTo>
                <a:lnTo>
                  <a:pt x="1604992" y="1604994"/>
                </a:lnTo>
                <a:lnTo>
                  <a:pt x="1657313" y="1548266"/>
                </a:lnTo>
                <a:lnTo>
                  <a:pt x="1704126" y="1488457"/>
                </a:lnTo>
                <a:lnTo>
                  <a:pt x="1745432" y="1425911"/>
                </a:lnTo>
                <a:lnTo>
                  <a:pt x="1781230" y="1360970"/>
                </a:lnTo>
                <a:lnTo>
                  <a:pt x="1811521" y="1293976"/>
                </a:lnTo>
                <a:lnTo>
                  <a:pt x="1836304" y="1225271"/>
                </a:lnTo>
                <a:lnTo>
                  <a:pt x="1855580" y="1155197"/>
                </a:lnTo>
                <a:lnTo>
                  <a:pt x="1869349" y="1084096"/>
                </a:lnTo>
                <a:lnTo>
                  <a:pt x="1877610" y="1012311"/>
                </a:lnTo>
                <a:lnTo>
                  <a:pt x="1880363" y="940184"/>
                </a:lnTo>
                <a:lnTo>
                  <a:pt x="1877610" y="868056"/>
                </a:lnTo>
                <a:lnTo>
                  <a:pt x="1869349" y="796271"/>
                </a:lnTo>
                <a:lnTo>
                  <a:pt x="1855580" y="725171"/>
                </a:lnTo>
                <a:lnTo>
                  <a:pt x="1836304" y="655097"/>
                </a:lnTo>
                <a:lnTo>
                  <a:pt x="1811521" y="586391"/>
                </a:lnTo>
                <a:lnTo>
                  <a:pt x="1781230" y="519397"/>
                </a:lnTo>
                <a:lnTo>
                  <a:pt x="1745432" y="454456"/>
                </a:lnTo>
                <a:lnTo>
                  <a:pt x="1704126" y="391910"/>
                </a:lnTo>
                <a:lnTo>
                  <a:pt x="1657313" y="332102"/>
                </a:lnTo>
                <a:lnTo>
                  <a:pt x="1604992" y="275373"/>
                </a:lnTo>
                <a:lnTo>
                  <a:pt x="1548264" y="223052"/>
                </a:lnTo>
                <a:lnTo>
                  <a:pt x="1488456" y="176239"/>
                </a:lnTo>
                <a:lnTo>
                  <a:pt x="1425911" y="134933"/>
                </a:lnTo>
                <a:lnTo>
                  <a:pt x="1360970" y="99134"/>
                </a:lnTo>
                <a:lnTo>
                  <a:pt x="1293976" y="68843"/>
                </a:lnTo>
                <a:lnTo>
                  <a:pt x="1225271" y="44059"/>
                </a:lnTo>
                <a:lnTo>
                  <a:pt x="1155197" y="24783"/>
                </a:lnTo>
                <a:lnTo>
                  <a:pt x="1084097" y="11014"/>
                </a:lnTo>
                <a:lnTo>
                  <a:pt x="1012312" y="2753"/>
                </a:lnTo>
                <a:lnTo>
                  <a:pt x="940185" y="0"/>
                </a:lnTo>
                <a:close/>
              </a:path>
            </a:pathLst>
          </a:custGeom>
          <a:solidFill>
            <a:schemeClr val="tx2">
              <a:alpha val="56000"/>
            </a:schemeClr>
          </a:solidFill>
        </p:spPr>
        <p:txBody>
          <a:bodyPr wrap="square" lIns="0" tIns="0" rIns="0" bIns="0" rtlCol="0">
            <a:noAutofit/>
          </a:bodyPr>
          <a:lstStyle/>
          <a:p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>
          <a:xfrm>
            <a:off x="254000" y="1765241"/>
            <a:ext cx="5534025" cy="2817517"/>
          </a:xfrm>
          <a:prstGeom prst="rect">
            <a:avLst/>
          </a:prstGeom>
          <a:noFill/>
        </p:spPr>
        <p:txBody>
          <a:bodyPr wrap="square" lIns="0" rtlCol="0" anchor="t" anchorCtr="0">
            <a:noAutofit/>
          </a:bodyPr>
          <a:lstStyle>
            <a:lvl1pPr marL="0" algn="l">
              <a:lnSpc>
                <a:spcPct val="98000"/>
              </a:lnSpc>
              <a:tabLst>
                <a:tab pos="457200" algn="l"/>
              </a:tabLst>
              <a:defRPr lang="en-US" sz="3600" u="sng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lvl="0" algn="l"/>
            <a:r>
              <a:rPr lang="en-US" dirty="0"/>
              <a:t>Section name </a:t>
            </a:r>
            <a:br>
              <a:rPr lang="en-US" dirty="0"/>
            </a:br>
            <a:r>
              <a:rPr lang="en-US" dirty="0"/>
              <a:t>here in</a:t>
            </a:r>
            <a:br>
              <a:rPr lang="en-US" dirty="0"/>
            </a:br>
            <a:r>
              <a:rPr lang="en-US" dirty="0"/>
              <a:t>three lines</a:t>
            </a: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 l="9981" t="11774" r="9918" b="11902"/>
          <a:stretch/>
        </p:blipFill>
        <p:spPr>
          <a:xfrm>
            <a:off x="222446" y="428217"/>
            <a:ext cx="1052514" cy="842169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309144850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orient="horz" pos="1620" userDrawn="1">
          <p15:clr>
            <a:srgbClr val="FBAE40"/>
          </p15:clr>
        </p15:guide>
        <p15:guide id="2" pos="168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Breaker with Client/Partner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reyfade-jon-flobrant-193464.jp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656749" y="0"/>
            <a:ext cx="6502359" cy="4702629"/>
          </a:xfrm>
          <a:prstGeom prst="rect">
            <a:avLst/>
          </a:prstGeom>
        </p:spPr>
      </p:pic>
      <p:sp>
        <p:nvSpPr>
          <p:cNvPr id="21" name="object 5"/>
          <p:cNvSpPr/>
          <p:nvPr userDrawn="1"/>
        </p:nvSpPr>
        <p:spPr>
          <a:xfrm>
            <a:off x="8432007" y="2232419"/>
            <a:ext cx="462845" cy="462846"/>
          </a:xfrm>
          <a:custGeom>
            <a:avLst/>
            <a:gdLst/>
            <a:ahLst/>
            <a:cxnLst/>
            <a:rect l="l" t="t" r="r" b="b"/>
            <a:pathLst>
              <a:path w="1880363" h="1880368">
                <a:moveTo>
                  <a:pt x="940185" y="0"/>
                </a:moveTo>
                <a:lnTo>
                  <a:pt x="868058" y="2753"/>
                </a:lnTo>
                <a:lnTo>
                  <a:pt x="796273" y="11014"/>
                </a:lnTo>
                <a:lnTo>
                  <a:pt x="725172" y="24783"/>
                </a:lnTo>
                <a:lnTo>
                  <a:pt x="655098" y="44059"/>
                </a:lnTo>
                <a:lnTo>
                  <a:pt x="586392" y="68843"/>
                </a:lnTo>
                <a:lnTo>
                  <a:pt x="519398" y="99134"/>
                </a:lnTo>
                <a:lnTo>
                  <a:pt x="454457" y="134933"/>
                </a:lnTo>
                <a:lnTo>
                  <a:pt x="391911" y="176239"/>
                </a:lnTo>
                <a:lnTo>
                  <a:pt x="332102" y="223052"/>
                </a:lnTo>
                <a:lnTo>
                  <a:pt x="275373" y="275373"/>
                </a:lnTo>
                <a:lnTo>
                  <a:pt x="223052" y="332102"/>
                </a:lnTo>
                <a:lnTo>
                  <a:pt x="176239" y="391910"/>
                </a:lnTo>
                <a:lnTo>
                  <a:pt x="134933" y="454456"/>
                </a:lnTo>
                <a:lnTo>
                  <a:pt x="99134" y="519397"/>
                </a:lnTo>
                <a:lnTo>
                  <a:pt x="68843" y="586391"/>
                </a:lnTo>
                <a:lnTo>
                  <a:pt x="44059" y="655097"/>
                </a:lnTo>
                <a:lnTo>
                  <a:pt x="24783" y="725171"/>
                </a:lnTo>
                <a:lnTo>
                  <a:pt x="11014" y="796271"/>
                </a:lnTo>
                <a:lnTo>
                  <a:pt x="2753" y="868056"/>
                </a:lnTo>
                <a:lnTo>
                  <a:pt x="0" y="940184"/>
                </a:lnTo>
                <a:lnTo>
                  <a:pt x="2753" y="1012311"/>
                </a:lnTo>
                <a:lnTo>
                  <a:pt x="11014" y="1084096"/>
                </a:lnTo>
                <a:lnTo>
                  <a:pt x="24783" y="1155197"/>
                </a:lnTo>
                <a:lnTo>
                  <a:pt x="44059" y="1225271"/>
                </a:lnTo>
                <a:lnTo>
                  <a:pt x="68843" y="1293976"/>
                </a:lnTo>
                <a:lnTo>
                  <a:pt x="99134" y="1360970"/>
                </a:lnTo>
                <a:lnTo>
                  <a:pt x="134933" y="1425911"/>
                </a:lnTo>
                <a:lnTo>
                  <a:pt x="176239" y="1488457"/>
                </a:lnTo>
                <a:lnTo>
                  <a:pt x="223052" y="1548266"/>
                </a:lnTo>
                <a:lnTo>
                  <a:pt x="275373" y="1604994"/>
                </a:lnTo>
                <a:lnTo>
                  <a:pt x="332102" y="1657315"/>
                </a:lnTo>
                <a:lnTo>
                  <a:pt x="391911" y="1704129"/>
                </a:lnTo>
                <a:lnTo>
                  <a:pt x="454457" y="1745435"/>
                </a:lnTo>
                <a:lnTo>
                  <a:pt x="519398" y="1781233"/>
                </a:lnTo>
                <a:lnTo>
                  <a:pt x="586392" y="1811524"/>
                </a:lnTo>
                <a:lnTo>
                  <a:pt x="655098" y="1836308"/>
                </a:lnTo>
                <a:lnTo>
                  <a:pt x="725172" y="1855584"/>
                </a:lnTo>
                <a:lnTo>
                  <a:pt x="796273" y="1869353"/>
                </a:lnTo>
                <a:lnTo>
                  <a:pt x="868058" y="1877614"/>
                </a:lnTo>
                <a:lnTo>
                  <a:pt x="940185" y="1880368"/>
                </a:lnTo>
                <a:lnTo>
                  <a:pt x="1012312" y="1877614"/>
                </a:lnTo>
                <a:lnTo>
                  <a:pt x="1084097" y="1869353"/>
                </a:lnTo>
                <a:lnTo>
                  <a:pt x="1155197" y="1855584"/>
                </a:lnTo>
                <a:lnTo>
                  <a:pt x="1225271" y="1836308"/>
                </a:lnTo>
                <a:lnTo>
                  <a:pt x="1293976" y="1811524"/>
                </a:lnTo>
                <a:lnTo>
                  <a:pt x="1360970" y="1781233"/>
                </a:lnTo>
                <a:lnTo>
                  <a:pt x="1425911" y="1745435"/>
                </a:lnTo>
                <a:lnTo>
                  <a:pt x="1488456" y="1704129"/>
                </a:lnTo>
                <a:lnTo>
                  <a:pt x="1548264" y="1657315"/>
                </a:lnTo>
                <a:lnTo>
                  <a:pt x="1604992" y="1604994"/>
                </a:lnTo>
                <a:lnTo>
                  <a:pt x="1657313" y="1548266"/>
                </a:lnTo>
                <a:lnTo>
                  <a:pt x="1704126" y="1488457"/>
                </a:lnTo>
                <a:lnTo>
                  <a:pt x="1745432" y="1425911"/>
                </a:lnTo>
                <a:lnTo>
                  <a:pt x="1781230" y="1360970"/>
                </a:lnTo>
                <a:lnTo>
                  <a:pt x="1811521" y="1293976"/>
                </a:lnTo>
                <a:lnTo>
                  <a:pt x="1836304" y="1225271"/>
                </a:lnTo>
                <a:lnTo>
                  <a:pt x="1855580" y="1155197"/>
                </a:lnTo>
                <a:lnTo>
                  <a:pt x="1869349" y="1084096"/>
                </a:lnTo>
                <a:lnTo>
                  <a:pt x="1877610" y="1012311"/>
                </a:lnTo>
                <a:lnTo>
                  <a:pt x="1880363" y="940184"/>
                </a:lnTo>
                <a:lnTo>
                  <a:pt x="1877610" y="868056"/>
                </a:lnTo>
                <a:lnTo>
                  <a:pt x="1869349" y="796271"/>
                </a:lnTo>
                <a:lnTo>
                  <a:pt x="1855580" y="725171"/>
                </a:lnTo>
                <a:lnTo>
                  <a:pt x="1836304" y="655097"/>
                </a:lnTo>
                <a:lnTo>
                  <a:pt x="1811521" y="586391"/>
                </a:lnTo>
                <a:lnTo>
                  <a:pt x="1781230" y="519397"/>
                </a:lnTo>
                <a:lnTo>
                  <a:pt x="1745432" y="454456"/>
                </a:lnTo>
                <a:lnTo>
                  <a:pt x="1704126" y="391910"/>
                </a:lnTo>
                <a:lnTo>
                  <a:pt x="1657313" y="332102"/>
                </a:lnTo>
                <a:lnTo>
                  <a:pt x="1604992" y="275373"/>
                </a:lnTo>
                <a:lnTo>
                  <a:pt x="1548264" y="223052"/>
                </a:lnTo>
                <a:lnTo>
                  <a:pt x="1488456" y="176239"/>
                </a:lnTo>
                <a:lnTo>
                  <a:pt x="1425911" y="134933"/>
                </a:lnTo>
                <a:lnTo>
                  <a:pt x="1360970" y="99134"/>
                </a:lnTo>
                <a:lnTo>
                  <a:pt x="1293976" y="68843"/>
                </a:lnTo>
                <a:lnTo>
                  <a:pt x="1225271" y="44059"/>
                </a:lnTo>
                <a:lnTo>
                  <a:pt x="1155197" y="24783"/>
                </a:lnTo>
                <a:lnTo>
                  <a:pt x="1084097" y="11014"/>
                </a:lnTo>
                <a:lnTo>
                  <a:pt x="1012312" y="2753"/>
                </a:lnTo>
                <a:lnTo>
                  <a:pt x="940185" y="0"/>
                </a:lnTo>
                <a:close/>
              </a:path>
            </a:pathLst>
          </a:custGeom>
          <a:solidFill>
            <a:schemeClr val="accent6">
              <a:alpha val="56000"/>
            </a:schemeClr>
          </a:solidFill>
        </p:spPr>
        <p:txBody>
          <a:bodyPr wrap="square" lIns="0" tIns="0" rIns="0" bIns="0" rtlCol="0">
            <a:noAutofit/>
          </a:bodyPr>
          <a:lstStyle/>
          <a:p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object 5"/>
          <p:cNvSpPr/>
          <p:nvPr userDrawn="1"/>
        </p:nvSpPr>
        <p:spPr>
          <a:xfrm>
            <a:off x="7724016" y="3569542"/>
            <a:ext cx="391505" cy="391506"/>
          </a:xfrm>
          <a:custGeom>
            <a:avLst/>
            <a:gdLst/>
            <a:ahLst/>
            <a:cxnLst/>
            <a:rect l="l" t="t" r="r" b="b"/>
            <a:pathLst>
              <a:path w="1880363" h="1880368">
                <a:moveTo>
                  <a:pt x="940185" y="0"/>
                </a:moveTo>
                <a:lnTo>
                  <a:pt x="868058" y="2753"/>
                </a:lnTo>
                <a:lnTo>
                  <a:pt x="796273" y="11014"/>
                </a:lnTo>
                <a:lnTo>
                  <a:pt x="725172" y="24783"/>
                </a:lnTo>
                <a:lnTo>
                  <a:pt x="655098" y="44059"/>
                </a:lnTo>
                <a:lnTo>
                  <a:pt x="586392" y="68843"/>
                </a:lnTo>
                <a:lnTo>
                  <a:pt x="519398" y="99134"/>
                </a:lnTo>
                <a:lnTo>
                  <a:pt x="454457" y="134933"/>
                </a:lnTo>
                <a:lnTo>
                  <a:pt x="391911" y="176239"/>
                </a:lnTo>
                <a:lnTo>
                  <a:pt x="332102" y="223052"/>
                </a:lnTo>
                <a:lnTo>
                  <a:pt x="275373" y="275373"/>
                </a:lnTo>
                <a:lnTo>
                  <a:pt x="223052" y="332102"/>
                </a:lnTo>
                <a:lnTo>
                  <a:pt x="176239" y="391910"/>
                </a:lnTo>
                <a:lnTo>
                  <a:pt x="134933" y="454456"/>
                </a:lnTo>
                <a:lnTo>
                  <a:pt x="99134" y="519397"/>
                </a:lnTo>
                <a:lnTo>
                  <a:pt x="68843" y="586391"/>
                </a:lnTo>
                <a:lnTo>
                  <a:pt x="44059" y="655097"/>
                </a:lnTo>
                <a:lnTo>
                  <a:pt x="24783" y="725171"/>
                </a:lnTo>
                <a:lnTo>
                  <a:pt x="11014" y="796271"/>
                </a:lnTo>
                <a:lnTo>
                  <a:pt x="2753" y="868056"/>
                </a:lnTo>
                <a:lnTo>
                  <a:pt x="0" y="940184"/>
                </a:lnTo>
                <a:lnTo>
                  <a:pt x="2753" y="1012311"/>
                </a:lnTo>
                <a:lnTo>
                  <a:pt x="11014" y="1084096"/>
                </a:lnTo>
                <a:lnTo>
                  <a:pt x="24783" y="1155197"/>
                </a:lnTo>
                <a:lnTo>
                  <a:pt x="44059" y="1225271"/>
                </a:lnTo>
                <a:lnTo>
                  <a:pt x="68843" y="1293976"/>
                </a:lnTo>
                <a:lnTo>
                  <a:pt x="99134" y="1360970"/>
                </a:lnTo>
                <a:lnTo>
                  <a:pt x="134933" y="1425911"/>
                </a:lnTo>
                <a:lnTo>
                  <a:pt x="176239" y="1488457"/>
                </a:lnTo>
                <a:lnTo>
                  <a:pt x="223052" y="1548266"/>
                </a:lnTo>
                <a:lnTo>
                  <a:pt x="275373" y="1604994"/>
                </a:lnTo>
                <a:lnTo>
                  <a:pt x="332102" y="1657315"/>
                </a:lnTo>
                <a:lnTo>
                  <a:pt x="391911" y="1704129"/>
                </a:lnTo>
                <a:lnTo>
                  <a:pt x="454457" y="1745435"/>
                </a:lnTo>
                <a:lnTo>
                  <a:pt x="519398" y="1781233"/>
                </a:lnTo>
                <a:lnTo>
                  <a:pt x="586392" y="1811524"/>
                </a:lnTo>
                <a:lnTo>
                  <a:pt x="655098" y="1836308"/>
                </a:lnTo>
                <a:lnTo>
                  <a:pt x="725172" y="1855584"/>
                </a:lnTo>
                <a:lnTo>
                  <a:pt x="796273" y="1869353"/>
                </a:lnTo>
                <a:lnTo>
                  <a:pt x="868058" y="1877614"/>
                </a:lnTo>
                <a:lnTo>
                  <a:pt x="940185" y="1880368"/>
                </a:lnTo>
                <a:lnTo>
                  <a:pt x="1012312" y="1877614"/>
                </a:lnTo>
                <a:lnTo>
                  <a:pt x="1084097" y="1869353"/>
                </a:lnTo>
                <a:lnTo>
                  <a:pt x="1155197" y="1855584"/>
                </a:lnTo>
                <a:lnTo>
                  <a:pt x="1225271" y="1836308"/>
                </a:lnTo>
                <a:lnTo>
                  <a:pt x="1293976" y="1811524"/>
                </a:lnTo>
                <a:lnTo>
                  <a:pt x="1360970" y="1781233"/>
                </a:lnTo>
                <a:lnTo>
                  <a:pt x="1425911" y="1745435"/>
                </a:lnTo>
                <a:lnTo>
                  <a:pt x="1488456" y="1704129"/>
                </a:lnTo>
                <a:lnTo>
                  <a:pt x="1548264" y="1657315"/>
                </a:lnTo>
                <a:lnTo>
                  <a:pt x="1604992" y="1604994"/>
                </a:lnTo>
                <a:lnTo>
                  <a:pt x="1657313" y="1548266"/>
                </a:lnTo>
                <a:lnTo>
                  <a:pt x="1704126" y="1488457"/>
                </a:lnTo>
                <a:lnTo>
                  <a:pt x="1745432" y="1425911"/>
                </a:lnTo>
                <a:lnTo>
                  <a:pt x="1781230" y="1360970"/>
                </a:lnTo>
                <a:lnTo>
                  <a:pt x="1811521" y="1293976"/>
                </a:lnTo>
                <a:lnTo>
                  <a:pt x="1836304" y="1225271"/>
                </a:lnTo>
                <a:lnTo>
                  <a:pt x="1855580" y="1155197"/>
                </a:lnTo>
                <a:lnTo>
                  <a:pt x="1869349" y="1084096"/>
                </a:lnTo>
                <a:lnTo>
                  <a:pt x="1877610" y="1012311"/>
                </a:lnTo>
                <a:lnTo>
                  <a:pt x="1880363" y="940184"/>
                </a:lnTo>
                <a:lnTo>
                  <a:pt x="1877610" y="868056"/>
                </a:lnTo>
                <a:lnTo>
                  <a:pt x="1869349" y="796271"/>
                </a:lnTo>
                <a:lnTo>
                  <a:pt x="1855580" y="725171"/>
                </a:lnTo>
                <a:lnTo>
                  <a:pt x="1836304" y="655097"/>
                </a:lnTo>
                <a:lnTo>
                  <a:pt x="1811521" y="586391"/>
                </a:lnTo>
                <a:lnTo>
                  <a:pt x="1781230" y="519397"/>
                </a:lnTo>
                <a:lnTo>
                  <a:pt x="1745432" y="454456"/>
                </a:lnTo>
                <a:lnTo>
                  <a:pt x="1704126" y="391910"/>
                </a:lnTo>
                <a:lnTo>
                  <a:pt x="1657313" y="332102"/>
                </a:lnTo>
                <a:lnTo>
                  <a:pt x="1604992" y="275373"/>
                </a:lnTo>
                <a:lnTo>
                  <a:pt x="1548264" y="223052"/>
                </a:lnTo>
                <a:lnTo>
                  <a:pt x="1488456" y="176239"/>
                </a:lnTo>
                <a:lnTo>
                  <a:pt x="1425911" y="134933"/>
                </a:lnTo>
                <a:lnTo>
                  <a:pt x="1360970" y="99134"/>
                </a:lnTo>
                <a:lnTo>
                  <a:pt x="1293976" y="68843"/>
                </a:lnTo>
                <a:lnTo>
                  <a:pt x="1225271" y="44059"/>
                </a:lnTo>
                <a:lnTo>
                  <a:pt x="1155197" y="24783"/>
                </a:lnTo>
                <a:lnTo>
                  <a:pt x="1084097" y="11014"/>
                </a:lnTo>
                <a:lnTo>
                  <a:pt x="1012312" y="2753"/>
                </a:lnTo>
                <a:lnTo>
                  <a:pt x="940185" y="0"/>
                </a:lnTo>
                <a:close/>
              </a:path>
            </a:pathLst>
          </a:custGeom>
          <a:solidFill>
            <a:schemeClr val="accent4">
              <a:alpha val="56000"/>
            </a:schemeClr>
          </a:solidFill>
        </p:spPr>
        <p:txBody>
          <a:bodyPr wrap="square" lIns="0" tIns="0" rIns="0" bIns="0" rtlCol="0">
            <a:noAutofit/>
          </a:bodyPr>
          <a:lstStyle/>
          <a:p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object 5"/>
          <p:cNvSpPr/>
          <p:nvPr userDrawn="1"/>
        </p:nvSpPr>
        <p:spPr>
          <a:xfrm>
            <a:off x="6081105" y="1637694"/>
            <a:ext cx="357794" cy="357794"/>
          </a:xfrm>
          <a:custGeom>
            <a:avLst/>
            <a:gdLst/>
            <a:ahLst/>
            <a:cxnLst/>
            <a:rect l="l" t="t" r="r" b="b"/>
            <a:pathLst>
              <a:path w="1880363" h="1880368">
                <a:moveTo>
                  <a:pt x="940185" y="0"/>
                </a:moveTo>
                <a:lnTo>
                  <a:pt x="868058" y="2753"/>
                </a:lnTo>
                <a:lnTo>
                  <a:pt x="796273" y="11014"/>
                </a:lnTo>
                <a:lnTo>
                  <a:pt x="725172" y="24783"/>
                </a:lnTo>
                <a:lnTo>
                  <a:pt x="655098" y="44059"/>
                </a:lnTo>
                <a:lnTo>
                  <a:pt x="586392" y="68843"/>
                </a:lnTo>
                <a:lnTo>
                  <a:pt x="519398" y="99134"/>
                </a:lnTo>
                <a:lnTo>
                  <a:pt x="454457" y="134933"/>
                </a:lnTo>
                <a:lnTo>
                  <a:pt x="391911" y="176239"/>
                </a:lnTo>
                <a:lnTo>
                  <a:pt x="332102" y="223052"/>
                </a:lnTo>
                <a:lnTo>
                  <a:pt x="275373" y="275373"/>
                </a:lnTo>
                <a:lnTo>
                  <a:pt x="223052" y="332102"/>
                </a:lnTo>
                <a:lnTo>
                  <a:pt x="176239" y="391910"/>
                </a:lnTo>
                <a:lnTo>
                  <a:pt x="134933" y="454456"/>
                </a:lnTo>
                <a:lnTo>
                  <a:pt x="99134" y="519397"/>
                </a:lnTo>
                <a:lnTo>
                  <a:pt x="68843" y="586391"/>
                </a:lnTo>
                <a:lnTo>
                  <a:pt x="44059" y="655097"/>
                </a:lnTo>
                <a:lnTo>
                  <a:pt x="24783" y="725171"/>
                </a:lnTo>
                <a:lnTo>
                  <a:pt x="11014" y="796271"/>
                </a:lnTo>
                <a:lnTo>
                  <a:pt x="2753" y="868056"/>
                </a:lnTo>
                <a:lnTo>
                  <a:pt x="0" y="940184"/>
                </a:lnTo>
                <a:lnTo>
                  <a:pt x="2753" y="1012311"/>
                </a:lnTo>
                <a:lnTo>
                  <a:pt x="11014" y="1084096"/>
                </a:lnTo>
                <a:lnTo>
                  <a:pt x="24783" y="1155197"/>
                </a:lnTo>
                <a:lnTo>
                  <a:pt x="44059" y="1225271"/>
                </a:lnTo>
                <a:lnTo>
                  <a:pt x="68843" y="1293976"/>
                </a:lnTo>
                <a:lnTo>
                  <a:pt x="99134" y="1360970"/>
                </a:lnTo>
                <a:lnTo>
                  <a:pt x="134933" y="1425911"/>
                </a:lnTo>
                <a:lnTo>
                  <a:pt x="176239" y="1488457"/>
                </a:lnTo>
                <a:lnTo>
                  <a:pt x="223052" y="1548266"/>
                </a:lnTo>
                <a:lnTo>
                  <a:pt x="275373" y="1604994"/>
                </a:lnTo>
                <a:lnTo>
                  <a:pt x="332102" y="1657315"/>
                </a:lnTo>
                <a:lnTo>
                  <a:pt x="391911" y="1704129"/>
                </a:lnTo>
                <a:lnTo>
                  <a:pt x="454457" y="1745435"/>
                </a:lnTo>
                <a:lnTo>
                  <a:pt x="519398" y="1781233"/>
                </a:lnTo>
                <a:lnTo>
                  <a:pt x="586392" y="1811524"/>
                </a:lnTo>
                <a:lnTo>
                  <a:pt x="655098" y="1836308"/>
                </a:lnTo>
                <a:lnTo>
                  <a:pt x="725172" y="1855584"/>
                </a:lnTo>
                <a:lnTo>
                  <a:pt x="796273" y="1869353"/>
                </a:lnTo>
                <a:lnTo>
                  <a:pt x="868058" y="1877614"/>
                </a:lnTo>
                <a:lnTo>
                  <a:pt x="940185" y="1880368"/>
                </a:lnTo>
                <a:lnTo>
                  <a:pt x="1012312" y="1877614"/>
                </a:lnTo>
                <a:lnTo>
                  <a:pt x="1084097" y="1869353"/>
                </a:lnTo>
                <a:lnTo>
                  <a:pt x="1155197" y="1855584"/>
                </a:lnTo>
                <a:lnTo>
                  <a:pt x="1225271" y="1836308"/>
                </a:lnTo>
                <a:lnTo>
                  <a:pt x="1293976" y="1811524"/>
                </a:lnTo>
                <a:lnTo>
                  <a:pt x="1360970" y="1781233"/>
                </a:lnTo>
                <a:lnTo>
                  <a:pt x="1425911" y="1745435"/>
                </a:lnTo>
                <a:lnTo>
                  <a:pt x="1488456" y="1704129"/>
                </a:lnTo>
                <a:lnTo>
                  <a:pt x="1548264" y="1657315"/>
                </a:lnTo>
                <a:lnTo>
                  <a:pt x="1604992" y="1604994"/>
                </a:lnTo>
                <a:lnTo>
                  <a:pt x="1657313" y="1548266"/>
                </a:lnTo>
                <a:lnTo>
                  <a:pt x="1704126" y="1488457"/>
                </a:lnTo>
                <a:lnTo>
                  <a:pt x="1745432" y="1425911"/>
                </a:lnTo>
                <a:lnTo>
                  <a:pt x="1781230" y="1360970"/>
                </a:lnTo>
                <a:lnTo>
                  <a:pt x="1811521" y="1293976"/>
                </a:lnTo>
                <a:lnTo>
                  <a:pt x="1836304" y="1225271"/>
                </a:lnTo>
                <a:lnTo>
                  <a:pt x="1855580" y="1155197"/>
                </a:lnTo>
                <a:lnTo>
                  <a:pt x="1869349" y="1084096"/>
                </a:lnTo>
                <a:lnTo>
                  <a:pt x="1877610" y="1012311"/>
                </a:lnTo>
                <a:lnTo>
                  <a:pt x="1880363" y="940184"/>
                </a:lnTo>
                <a:lnTo>
                  <a:pt x="1877610" y="868056"/>
                </a:lnTo>
                <a:lnTo>
                  <a:pt x="1869349" y="796271"/>
                </a:lnTo>
                <a:lnTo>
                  <a:pt x="1855580" y="725171"/>
                </a:lnTo>
                <a:lnTo>
                  <a:pt x="1836304" y="655097"/>
                </a:lnTo>
                <a:lnTo>
                  <a:pt x="1811521" y="586391"/>
                </a:lnTo>
                <a:lnTo>
                  <a:pt x="1781230" y="519397"/>
                </a:lnTo>
                <a:lnTo>
                  <a:pt x="1745432" y="454456"/>
                </a:lnTo>
                <a:lnTo>
                  <a:pt x="1704126" y="391910"/>
                </a:lnTo>
                <a:lnTo>
                  <a:pt x="1657313" y="332102"/>
                </a:lnTo>
                <a:lnTo>
                  <a:pt x="1604992" y="275373"/>
                </a:lnTo>
                <a:lnTo>
                  <a:pt x="1548264" y="223052"/>
                </a:lnTo>
                <a:lnTo>
                  <a:pt x="1488456" y="176239"/>
                </a:lnTo>
                <a:lnTo>
                  <a:pt x="1425911" y="134933"/>
                </a:lnTo>
                <a:lnTo>
                  <a:pt x="1360970" y="99134"/>
                </a:lnTo>
                <a:lnTo>
                  <a:pt x="1293976" y="68843"/>
                </a:lnTo>
                <a:lnTo>
                  <a:pt x="1225271" y="44059"/>
                </a:lnTo>
                <a:lnTo>
                  <a:pt x="1155197" y="24783"/>
                </a:lnTo>
                <a:lnTo>
                  <a:pt x="1084097" y="11014"/>
                </a:lnTo>
                <a:lnTo>
                  <a:pt x="1012312" y="2753"/>
                </a:lnTo>
                <a:lnTo>
                  <a:pt x="940185" y="0"/>
                </a:lnTo>
                <a:close/>
              </a:path>
            </a:pathLst>
          </a:custGeom>
          <a:solidFill>
            <a:schemeClr val="accent5">
              <a:alpha val="56000"/>
            </a:schemeClr>
          </a:solidFill>
        </p:spPr>
        <p:txBody>
          <a:bodyPr wrap="square" lIns="0" tIns="0" rIns="0" bIns="0" rtlCol="0">
            <a:noAutofit/>
          </a:bodyPr>
          <a:lstStyle/>
          <a:p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object 5"/>
          <p:cNvSpPr/>
          <p:nvPr userDrawn="1"/>
        </p:nvSpPr>
        <p:spPr>
          <a:xfrm>
            <a:off x="5442627" y="3131136"/>
            <a:ext cx="347870" cy="347870"/>
          </a:xfrm>
          <a:custGeom>
            <a:avLst/>
            <a:gdLst/>
            <a:ahLst/>
            <a:cxnLst/>
            <a:rect l="l" t="t" r="r" b="b"/>
            <a:pathLst>
              <a:path w="1880363" h="1880368">
                <a:moveTo>
                  <a:pt x="940185" y="0"/>
                </a:moveTo>
                <a:lnTo>
                  <a:pt x="868058" y="2753"/>
                </a:lnTo>
                <a:lnTo>
                  <a:pt x="796273" y="11014"/>
                </a:lnTo>
                <a:lnTo>
                  <a:pt x="725172" y="24783"/>
                </a:lnTo>
                <a:lnTo>
                  <a:pt x="655098" y="44059"/>
                </a:lnTo>
                <a:lnTo>
                  <a:pt x="586392" y="68843"/>
                </a:lnTo>
                <a:lnTo>
                  <a:pt x="519398" y="99134"/>
                </a:lnTo>
                <a:lnTo>
                  <a:pt x="454457" y="134933"/>
                </a:lnTo>
                <a:lnTo>
                  <a:pt x="391911" y="176239"/>
                </a:lnTo>
                <a:lnTo>
                  <a:pt x="332102" y="223052"/>
                </a:lnTo>
                <a:lnTo>
                  <a:pt x="275373" y="275373"/>
                </a:lnTo>
                <a:lnTo>
                  <a:pt x="223052" y="332102"/>
                </a:lnTo>
                <a:lnTo>
                  <a:pt x="176239" y="391910"/>
                </a:lnTo>
                <a:lnTo>
                  <a:pt x="134933" y="454456"/>
                </a:lnTo>
                <a:lnTo>
                  <a:pt x="99134" y="519397"/>
                </a:lnTo>
                <a:lnTo>
                  <a:pt x="68843" y="586391"/>
                </a:lnTo>
                <a:lnTo>
                  <a:pt x="44059" y="655097"/>
                </a:lnTo>
                <a:lnTo>
                  <a:pt x="24783" y="725171"/>
                </a:lnTo>
                <a:lnTo>
                  <a:pt x="11014" y="796271"/>
                </a:lnTo>
                <a:lnTo>
                  <a:pt x="2753" y="868056"/>
                </a:lnTo>
                <a:lnTo>
                  <a:pt x="0" y="940184"/>
                </a:lnTo>
                <a:lnTo>
                  <a:pt x="2753" y="1012311"/>
                </a:lnTo>
                <a:lnTo>
                  <a:pt x="11014" y="1084096"/>
                </a:lnTo>
                <a:lnTo>
                  <a:pt x="24783" y="1155197"/>
                </a:lnTo>
                <a:lnTo>
                  <a:pt x="44059" y="1225271"/>
                </a:lnTo>
                <a:lnTo>
                  <a:pt x="68843" y="1293976"/>
                </a:lnTo>
                <a:lnTo>
                  <a:pt x="99134" y="1360970"/>
                </a:lnTo>
                <a:lnTo>
                  <a:pt x="134933" y="1425911"/>
                </a:lnTo>
                <a:lnTo>
                  <a:pt x="176239" y="1488457"/>
                </a:lnTo>
                <a:lnTo>
                  <a:pt x="223052" y="1548266"/>
                </a:lnTo>
                <a:lnTo>
                  <a:pt x="275373" y="1604994"/>
                </a:lnTo>
                <a:lnTo>
                  <a:pt x="332102" y="1657315"/>
                </a:lnTo>
                <a:lnTo>
                  <a:pt x="391911" y="1704129"/>
                </a:lnTo>
                <a:lnTo>
                  <a:pt x="454457" y="1745435"/>
                </a:lnTo>
                <a:lnTo>
                  <a:pt x="519398" y="1781233"/>
                </a:lnTo>
                <a:lnTo>
                  <a:pt x="586392" y="1811524"/>
                </a:lnTo>
                <a:lnTo>
                  <a:pt x="655098" y="1836308"/>
                </a:lnTo>
                <a:lnTo>
                  <a:pt x="725172" y="1855584"/>
                </a:lnTo>
                <a:lnTo>
                  <a:pt x="796273" y="1869353"/>
                </a:lnTo>
                <a:lnTo>
                  <a:pt x="868058" y="1877614"/>
                </a:lnTo>
                <a:lnTo>
                  <a:pt x="940185" y="1880368"/>
                </a:lnTo>
                <a:lnTo>
                  <a:pt x="1012312" y="1877614"/>
                </a:lnTo>
                <a:lnTo>
                  <a:pt x="1084097" y="1869353"/>
                </a:lnTo>
                <a:lnTo>
                  <a:pt x="1155197" y="1855584"/>
                </a:lnTo>
                <a:lnTo>
                  <a:pt x="1225271" y="1836308"/>
                </a:lnTo>
                <a:lnTo>
                  <a:pt x="1293976" y="1811524"/>
                </a:lnTo>
                <a:lnTo>
                  <a:pt x="1360970" y="1781233"/>
                </a:lnTo>
                <a:lnTo>
                  <a:pt x="1425911" y="1745435"/>
                </a:lnTo>
                <a:lnTo>
                  <a:pt x="1488456" y="1704129"/>
                </a:lnTo>
                <a:lnTo>
                  <a:pt x="1548264" y="1657315"/>
                </a:lnTo>
                <a:lnTo>
                  <a:pt x="1604992" y="1604994"/>
                </a:lnTo>
                <a:lnTo>
                  <a:pt x="1657313" y="1548266"/>
                </a:lnTo>
                <a:lnTo>
                  <a:pt x="1704126" y="1488457"/>
                </a:lnTo>
                <a:lnTo>
                  <a:pt x="1745432" y="1425911"/>
                </a:lnTo>
                <a:lnTo>
                  <a:pt x="1781230" y="1360970"/>
                </a:lnTo>
                <a:lnTo>
                  <a:pt x="1811521" y="1293976"/>
                </a:lnTo>
                <a:lnTo>
                  <a:pt x="1836304" y="1225271"/>
                </a:lnTo>
                <a:lnTo>
                  <a:pt x="1855580" y="1155197"/>
                </a:lnTo>
                <a:lnTo>
                  <a:pt x="1869349" y="1084096"/>
                </a:lnTo>
                <a:lnTo>
                  <a:pt x="1877610" y="1012311"/>
                </a:lnTo>
                <a:lnTo>
                  <a:pt x="1880363" y="940184"/>
                </a:lnTo>
                <a:lnTo>
                  <a:pt x="1877610" y="868056"/>
                </a:lnTo>
                <a:lnTo>
                  <a:pt x="1869349" y="796271"/>
                </a:lnTo>
                <a:lnTo>
                  <a:pt x="1855580" y="725171"/>
                </a:lnTo>
                <a:lnTo>
                  <a:pt x="1836304" y="655097"/>
                </a:lnTo>
                <a:lnTo>
                  <a:pt x="1811521" y="586391"/>
                </a:lnTo>
                <a:lnTo>
                  <a:pt x="1781230" y="519397"/>
                </a:lnTo>
                <a:lnTo>
                  <a:pt x="1745432" y="454456"/>
                </a:lnTo>
                <a:lnTo>
                  <a:pt x="1704126" y="391910"/>
                </a:lnTo>
                <a:lnTo>
                  <a:pt x="1657313" y="332102"/>
                </a:lnTo>
                <a:lnTo>
                  <a:pt x="1604992" y="275373"/>
                </a:lnTo>
                <a:lnTo>
                  <a:pt x="1548264" y="223052"/>
                </a:lnTo>
                <a:lnTo>
                  <a:pt x="1488456" y="176239"/>
                </a:lnTo>
                <a:lnTo>
                  <a:pt x="1425911" y="134933"/>
                </a:lnTo>
                <a:lnTo>
                  <a:pt x="1360970" y="99134"/>
                </a:lnTo>
                <a:lnTo>
                  <a:pt x="1293976" y="68843"/>
                </a:lnTo>
                <a:lnTo>
                  <a:pt x="1225271" y="44059"/>
                </a:lnTo>
                <a:lnTo>
                  <a:pt x="1155197" y="24783"/>
                </a:lnTo>
                <a:lnTo>
                  <a:pt x="1084097" y="11014"/>
                </a:lnTo>
                <a:lnTo>
                  <a:pt x="1012312" y="2753"/>
                </a:lnTo>
                <a:lnTo>
                  <a:pt x="940185" y="0"/>
                </a:lnTo>
                <a:close/>
              </a:path>
            </a:pathLst>
          </a:custGeom>
          <a:solidFill>
            <a:schemeClr val="accent3">
              <a:alpha val="56000"/>
            </a:schemeClr>
          </a:solidFill>
        </p:spPr>
        <p:txBody>
          <a:bodyPr wrap="square" lIns="0" tIns="0" rIns="0" bIns="0" rtlCol="0">
            <a:noAutofit/>
          </a:bodyPr>
          <a:lstStyle/>
          <a:p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object 5"/>
          <p:cNvSpPr/>
          <p:nvPr userDrawn="1"/>
        </p:nvSpPr>
        <p:spPr>
          <a:xfrm>
            <a:off x="6381750" y="2509319"/>
            <a:ext cx="240507" cy="240507"/>
          </a:xfrm>
          <a:custGeom>
            <a:avLst/>
            <a:gdLst/>
            <a:ahLst/>
            <a:cxnLst/>
            <a:rect l="l" t="t" r="r" b="b"/>
            <a:pathLst>
              <a:path w="1880363" h="1880368">
                <a:moveTo>
                  <a:pt x="940185" y="0"/>
                </a:moveTo>
                <a:lnTo>
                  <a:pt x="868058" y="2753"/>
                </a:lnTo>
                <a:lnTo>
                  <a:pt x="796273" y="11014"/>
                </a:lnTo>
                <a:lnTo>
                  <a:pt x="725172" y="24783"/>
                </a:lnTo>
                <a:lnTo>
                  <a:pt x="655098" y="44059"/>
                </a:lnTo>
                <a:lnTo>
                  <a:pt x="586392" y="68843"/>
                </a:lnTo>
                <a:lnTo>
                  <a:pt x="519398" y="99134"/>
                </a:lnTo>
                <a:lnTo>
                  <a:pt x="454457" y="134933"/>
                </a:lnTo>
                <a:lnTo>
                  <a:pt x="391911" y="176239"/>
                </a:lnTo>
                <a:lnTo>
                  <a:pt x="332102" y="223052"/>
                </a:lnTo>
                <a:lnTo>
                  <a:pt x="275373" y="275373"/>
                </a:lnTo>
                <a:lnTo>
                  <a:pt x="223052" y="332102"/>
                </a:lnTo>
                <a:lnTo>
                  <a:pt x="176239" y="391910"/>
                </a:lnTo>
                <a:lnTo>
                  <a:pt x="134933" y="454456"/>
                </a:lnTo>
                <a:lnTo>
                  <a:pt x="99134" y="519397"/>
                </a:lnTo>
                <a:lnTo>
                  <a:pt x="68843" y="586391"/>
                </a:lnTo>
                <a:lnTo>
                  <a:pt x="44059" y="655097"/>
                </a:lnTo>
                <a:lnTo>
                  <a:pt x="24783" y="725171"/>
                </a:lnTo>
                <a:lnTo>
                  <a:pt x="11014" y="796271"/>
                </a:lnTo>
                <a:lnTo>
                  <a:pt x="2753" y="868056"/>
                </a:lnTo>
                <a:lnTo>
                  <a:pt x="0" y="940184"/>
                </a:lnTo>
                <a:lnTo>
                  <a:pt x="2753" y="1012311"/>
                </a:lnTo>
                <a:lnTo>
                  <a:pt x="11014" y="1084096"/>
                </a:lnTo>
                <a:lnTo>
                  <a:pt x="24783" y="1155197"/>
                </a:lnTo>
                <a:lnTo>
                  <a:pt x="44059" y="1225271"/>
                </a:lnTo>
                <a:lnTo>
                  <a:pt x="68843" y="1293976"/>
                </a:lnTo>
                <a:lnTo>
                  <a:pt x="99134" y="1360970"/>
                </a:lnTo>
                <a:lnTo>
                  <a:pt x="134933" y="1425911"/>
                </a:lnTo>
                <a:lnTo>
                  <a:pt x="176239" y="1488457"/>
                </a:lnTo>
                <a:lnTo>
                  <a:pt x="223052" y="1548266"/>
                </a:lnTo>
                <a:lnTo>
                  <a:pt x="275373" y="1604994"/>
                </a:lnTo>
                <a:lnTo>
                  <a:pt x="332102" y="1657315"/>
                </a:lnTo>
                <a:lnTo>
                  <a:pt x="391911" y="1704129"/>
                </a:lnTo>
                <a:lnTo>
                  <a:pt x="454457" y="1745435"/>
                </a:lnTo>
                <a:lnTo>
                  <a:pt x="519398" y="1781233"/>
                </a:lnTo>
                <a:lnTo>
                  <a:pt x="586392" y="1811524"/>
                </a:lnTo>
                <a:lnTo>
                  <a:pt x="655098" y="1836308"/>
                </a:lnTo>
                <a:lnTo>
                  <a:pt x="725172" y="1855584"/>
                </a:lnTo>
                <a:lnTo>
                  <a:pt x="796273" y="1869353"/>
                </a:lnTo>
                <a:lnTo>
                  <a:pt x="868058" y="1877614"/>
                </a:lnTo>
                <a:lnTo>
                  <a:pt x="940185" y="1880368"/>
                </a:lnTo>
                <a:lnTo>
                  <a:pt x="1012312" y="1877614"/>
                </a:lnTo>
                <a:lnTo>
                  <a:pt x="1084097" y="1869353"/>
                </a:lnTo>
                <a:lnTo>
                  <a:pt x="1155197" y="1855584"/>
                </a:lnTo>
                <a:lnTo>
                  <a:pt x="1225271" y="1836308"/>
                </a:lnTo>
                <a:lnTo>
                  <a:pt x="1293976" y="1811524"/>
                </a:lnTo>
                <a:lnTo>
                  <a:pt x="1360970" y="1781233"/>
                </a:lnTo>
                <a:lnTo>
                  <a:pt x="1425911" y="1745435"/>
                </a:lnTo>
                <a:lnTo>
                  <a:pt x="1488456" y="1704129"/>
                </a:lnTo>
                <a:lnTo>
                  <a:pt x="1548264" y="1657315"/>
                </a:lnTo>
                <a:lnTo>
                  <a:pt x="1604992" y="1604994"/>
                </a:lnTo>
                <a:lnTo>
                  <a:pt x="1657313" y="1548266"/>
                </a:lnTo>
                <a:lnTo>
                  <a:pt x="1704126" y="1488457"/>
                </a:lnTo>
                <a:lnTo>
                  <a:pt x="1745432" y="1425911"/>
                </a:lnTo>
                <a:lnTo>
                  <a:pt x="1781230" y="1360970"/>
                </a:lnTo>
                <a:lnTo>
                  <a:pt x="1811521" y="1293976"/>
                </a:lnTo>
                <a:lnTo>
                  <a:pt x="1836304" y="1225271"/>
                </a:lnTo>
                <a:lnTo>
                  <a:pt x="1855580" y="1155197"/>
                </a:lnTo>
                <a:lnTo>
                  <a:pt x="1869349" y="1084096"/>
                </a:lnTo>
                <a:lnTo>
                  <a:pt x="1877610" y="1012311"/>
                </a:lnTo>
                <a:lnTo>
                  <a:pt x="1880363" y="940184"/>
                </a:lnTo>
                <a:lnTo>
                  <a:pt x="1877610" y="868056"/>
                </a:lnTo>
                <a:lnTo>
                  <a:pt x="1869349" y="796271"/>
                </a:lnTo>
                <a:lnTo>
                  <a:pt x="1855580" y="725171"/>
                </a:lnTo>
                <a:lnTo>
                  <a:pt x="1836304" y="655097"/>
                </a:lnTo>
                <a:lnTo>
                  <a:pt x="1811521" y="586391"/>
                </a:lnTo>
                <a:lnTo>
                  <a:pt x="1781230" y="519397"/>
                </a:lnTo>
                <a:lnTo>
                  <a:pt x="1745432" y="454456"/>
                </a:lnTo>
                <a:lnTo>
                  <a:pt x="1704126" y="391910"/>
                </a:lnTo>
                <a:lnTo>
                  <a:pt x="1657313" y="332102"/>
                </a:lnTo>
                <a:lnTo>
                  <a:pt x="1604992" y="275373"/>
                </a:lnTo>
                <a:lnTo>
                  <a:pt x="1548264" y="223052"/>
                </a:lnTo>
                <a:lnTo>
                  <a:pt x="1488456" y="176239"/>
                </a:lnTo>
                <a:lnTo>
                  <a:pt x="1425911" y="134933"/>
                </a:lnTo>
                <a:lnTo>
                  <a:pt x="1360970" y="99134"/>
                </a:lnTo>
                <a:lnTo>
                  <a:pt x="1293976" y="68843"/>
                </a:lnTo>
                <a:lnTo>
                  <a:pt x="1225271" y="44059"/>
                </a:lnTo>
                <a:lnTo>
                  <a:pt x="1155197" y="24783"/>
                </a:lnTo>
                <a:lnTo>
                  <a:pt x="1084097" y="11014"/>
                </a:lnTo>
                <a:lnTo>
                  <a:pt x="1012312" y="2753"/>
                </a:lnTo>
                <a:lnTo>
                  <a:pt x="940185" y="0"/>
                </a:lnTo>
                <a:close/>
              </a:path>
            </a:pathLst>
          </a:custGeom>
          <a:solidFill>
            <a:schemeClr val="tx2">
              <a:alpha val="56000"/>
            </a:schemeClr>
          </a:solidFill>
        </p:spPr>
        <p:txBody>
          <a:bodyPr wrap="square" lIns="0" tIns="0" rIns="0" bIns="0" rtlCol="0">
            <a:noAutofit/>
          </a:bodyPr>
          <a:lstStyle/>
          <a:p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>
          <a:xfrm>
            <a:off x="254000" y="1765241"/>
            <a:ext cx="5534025" cy="2817517"/>
          </a:xfrm>
          <a:prstGeom prst="rect">
            <a:avLst/>
          </a:prstGeom>
          <a:noFill/>
        </p:spPr>
        <p:txBody>
          <a:bodyPr wrap="square" lIns="0" rtlCol="0" anchor="t" anchorCtr="0">
            <a:noAutofit/>
          </a:bodyPr>
          <a:lstStyle>
            <a:lvl1pPr marL="0" algn="l">
              <a:lnSpc>
                <a:spcPct val="98000"/>
              </a:lnSpc>
              <a:tabLst>
                <a:tab pos="457200" algn="l"/>
              </a:tabLst>
              <a:defRPr lang="en-US" sz="3600" u="sng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lvl="0" algn="l"/>
            <a:r>
              <a:rPr lang="en-US" dirty="0"/>
              <a:t>Section name </a:t>
            </a:r>
            <a:br>
              <a:rPr lang="en-US" dirty="0"/>
            </a:br>
            <a:r>
              <a:rPr lang="en-US" dirty="0"/>
              <a:t>here in</a:t>
            </a:r>
            <a:br>
              <a:rPr lang="en-US" dirty="0"/>
            </a:br>
            <a:r>
              <a:rPr lang="en-US" dirty="0"/>
              <a:t>three lines</a:t>
            </a: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 l="9981" t="11774" r="9918" b="11902"/>
          <a:stretch/>
        </p:blipFill>
        <p:spPr>
          <a:xfrm>
            <a:off x="222446" y="428217"/>
            <a:ext cx="1052514" cy="842169"/>
          </a:xfrm>
          <a:prstGeom prst="rect">
            <a:avLst/>
          </a:prstGeom>
        </p:spPr>
      </p:pic>
      <p:sp>
        <p:nvSpPr>
          <p:cNvPr id="19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1544169" y="508000"/>
            <a:ext cx="647700" cy="673100"/>
          </a:xfrm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en-US" dirty="0"/>
              <a:t>Place Client / Partner Logo Here</a:t>
            </a:r>
          </a:p>
        </p:txBody>
      </p:sp>
    </p:spTree>
    <p:extLst>
      <p:ext uri="{BB962C8B-B14F-4D97-AF65-F5344CB8AC3E}">
        <p14:creationId xmlns="" xmlns:p14="http://schemas.microsoft.com/office/powerpoint/2010/main" val="2989695639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orient="horz" pos="1620">
          <p15:clr>
            <a:srgbClr val="FBAE40"/>
          </p15:clr>
        </p15:guide>
        <p15:guide id="2" pos="168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Breaker with Client/Partner logo &amp; Optional B/W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2657347" y="0"/>
            <a:ext cx="6489051" cy="470001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icon to add black &amp; white image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 l="9981" t="11774" r="9918" b="11902"/>
          <a:stretch/>
        </p:blipFill>
        <p:spPr>
          <a:xfrm>
            <a:off x="222446" y="428217"/>
            <a:ext cx="1052514" cy="842169"/>
          </a:xfrm>
          <a:prstGeom prst="rect">
            <a:avLst/>
          </a:prstGeom>
        </p:spPr>
      </p:pic>
      <p:sp>
        <p:nvSpPr>
          <p:cNvPr id="12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1544169" y="508000"/>
            <a:ext cx="647700" cy="673100"/>
          </a:xfrm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en-US" dirty="0"/>
              <a:t>Place Client / Partner Logo Here</a:t>
            </a:r>
          </a:p>
        </p:txBody>
      </p:sp>
      <p:sp>
        <p:nvSpPr>
          <p:cNvPr id="14" name="Title 1"/>
          <p:cNvSpPr>
            <a:spLocks noGrp="1"/>
          </p:cNvSpPr>
          <p:nvPr>
            <p:ph type="ctrTitle" hasCustomPrompt="1"/>
          </p:nvPr>
        </p:nvSpPr>
        <p:spPr>
          <a:xfrm>
            <a:off x="254000" y="1765241"/>
            <a:ext cx="5534025" cy="2817517"/>
          </a:xfrm>
          <a:prstGeom prst="rect">
            <a:avLst/>
          </a:prstGeom>
          <a:noFill/>
        </p:spPr>
        <p:txBody>
          <a:bodyPr wrap="square" lIns="0" rtlCol="0" anchor="t" anchorCtr="0">
            <a:noAutofit/>
          </a:bodyPr>
          <a:lstStyle>
            <a:lvl1pPr marL="0" algn="l">
              <a:lnSpc>
                <a:spcPct val="98000"/>
              </a:lnSpc>
              <a:tabLst>
                <a:tab pos="457200" algn="l"/>
              </a:tabLst>
              <a:defRPr lang="en-US" sz="3600" u="sng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lvl="0" algn="l"/>
            <a:r>
              <a:rPr lang="en-US" dirty="0"/>
              <a:t>Section name </a:t>
            </a:r>
            <a:br>
              <a:rPr lang="en-US" dirty="0"/>
            </a:br>
            <a:r>
              <a:rPr lang="en-US" dirty="0"/>
              <a:t>here in</a:t>
            </a:r>
            <a:br>
              <a:rPr lang="en-US" dirty="0"/>
            </a:br>
            <a:r>
              <a:rPr lang="en-US" dirty="0"/>
              <a:t>three lines</a:t>
            </a:r>
          </a:p>
        </p:txBody>
      </p:sp>
    </p:spTree>
    <p:extLst>
      <p:ext uri="{BB962C8B-B14F-4D97-AF65-F5344CB8AC3E}">
        <p14:creationId xmlns="" xmlns:p14="http://schemas.microsoft.com/office/powerpoint/2010/main" val="963119857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168">
          <p15:clr>
            <a:srgbClr val="FBAE40"/>
          </p15:clr>
        </p15:guide>
        <p15:guide id="2" orient="horz" pos="1620">
          <p15:clr>
            <a:srgbClr val="FBAE40"/>
          </p15:clr>
        </p15:guide>
        <p15:guide id="3" orient="horz" pos="2969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Breaker without image">
    <p:bg>
      <p:bgPr>
        <a:solidFill>
          <a:srgbClr val="EC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object 4"/>
          <p:cNvSpPr/>
          <p:nvPr/>
        </p:nvSpPr>
        <p:spPr>
          <a:xfrm>
            <a:off x="-114300" y="-25400"/>
            <a:ext cx="4671298" cy="4076763"/>
          </a:xfrm>
          <a:custGeom>
            <a:avLst/>
            <a:gdLst/>
            <a:ahLst/>
            <a:cxnLst/>
            <a:rect l="l" t="t" r="r" b="b"/>
            <a:pathLst>
              <a:path w="10193348" h="8895999">
                <a:moveTo>
                  <a:pt x="8488661" y="0"/>
                </a:moveTo>
                <a:lnTo>
                  <a:pt x="1704683" y="0"/>
                </a:lnTo>
                <a:lnTo>
                  <a:pt x="1492780" y="195439"/>
                </a:lnTo>
                <a:lnTo>
                  <a:pt x="1209152" y="502960"/>
                </a:lnTo>
                <a:lnTo>
                  <a:pt x="955379" y="827176"/>
                </a:lnTo>
                <a:lnTo>
                  <a:pt x="731462" y="1166233"/>
                </a:lnTo>
                <a:lnTo>
                  <a:pt x="537401" y="1518274"/>
                </a:lnTo>
                <a:lnTo>
                  <a:pt x="373195" y="1881445"/>
                </a:lnTo>
                <a:lnTo>
                  <a:pt x="238844" y="2253892"/>
                </a:lnTo>
                <a:lnTo>
                  <a:pt x="134350" y="2633758"/>
                </a:lnTo>
                <a:lnTo>
                  <a:pt x="59711" y="3019189"/>
                </a:lnTo>
                <a:lnTo>
                  <a:pt x="14927" y="3408331"/>
                </a:lnTo>
                <a:lnTo>
                  <a:pt x="0" y="3799327"/>
                </a:lnTo>
                <a:lnTo>
                  <a:pt x="14927" y="4190324"/>
                </a:lnTo>
                <a:lnTo>
                  <a:pt x="59711" y="4579465"/>
                </a:lnTo>
                <a:lnTo>
                  <a:pt x="134350" y="4964896"/>
                </a:lnTo>
                <a:lnTo>
                  <a:pt x="238844" y="5344763"/>
                </a:lnTo>
                <a:lnTo>
                  <a:pt x="373195" y="5717209"/>
                </a:lnTo>
                <a:lnTo>
                  <a:pt x="537401" y="6080381"/>
                </a:lnTo>
                <a:lnTo>
                  <a:pt x="731462" y="6432423"/>
                </a:lnTo>
                <a:lnTo>
                  <a:pt x="955379" y="6771479"/>
                </a:lnTo>
                <a:lnTo>
                  <a:pt x="1209152" y="7095696"/>
                </a:lnTo>
                <a:lnTo>
                  <a:pt x="1492780" y="7403218"/>
                </a:lnTo>
                <a:lnTo>
                  <a:pt x="1800302" y="7686847"/>
                </a:lnTo>
                <a:lnTo>
                  <a:pt x="2124519" y="7940619"/>
                </a:lnTo>
                <a:lnTo>
                  <a:pt x="2463576" y="8164537"/>
                </a:lnTo>
                <a:lnTo>
                  <a:pt x="2815618" y="8358598"/>
                </a:lnTo>
                <a:lnTo>
                  <a:pt x="3178790" y="8522804"/>
                </a:lnTo>
                <a:lnTo>
                  <a:pt x="3551236" y="8657154"/>
                </a:lnTo>
                <a:lnTo>
                  <a:pt x="3931103" y="8761649"/>
                </a:lnTo>
                <a:lnTo>
                  <a:pt x="4316535" y="8836288"/>
                </a:lnTo>
                <a:lnTo>
                  <a:pt x="4705676" y="8881071"/>
                </a:lnTo>
                <a:lnTo>
                  <a:pt x="5096673" y="8895999"/>
                </a:lnTo>
                <a:lnTo>
                  <a:pt x="5487669" y="8881071"/>
                </a:lnTo>
                <a:lnTo>
                  <a:pt x="5876811" y="8836288"/>
                </a:lnTo>
                <a:lnTo>
                  <a:pt x="6262242" y="8761649"/>
                </a:lnTo>
                <a:lnTo>
                  <a:pt x="6642109" y="8657154"/>
                </a:lnTo>
                <a:lnTo>
                  <a:pt x="7014555" y="8522804"/>
                </a:lnTo>
                <a:lnTo>
                  <a:pt x="7377727" y="8358598"/>
                </a:lnTo>
                <a:lnTo>
                  <a:pt x="7729769" y="8164537"/>
                </a:lnTo>
                <a:lnTo>
                  <a:pt x="8068825" y="7940619"/>
                </a:lnTo>
                <a:lnTo>
                  <a:pt x="8393042" y="7686847"/>
                </a:lnTo>
                <a:lnTo>
                  <a:pt x="8700564" y="7403218"/>
                </a:lnTo>
                <a:lnTo>
                  <a:pt x="8984193" y="7095696"/>
                </a:lnTo>
                <a:lnTo>
                  <a:pt x="9237966" y="6771479"/>
                </a:lnTo>
                <a:lnTo>
                  <a:pt x="9461884" y="6432423"/>
                </a:lnTo>
                <a:lnTo>
                  <a:pt x="9655946" y="6080381"/>
                </a:lnTo>
                <a:lnTo>
                  <a:pt x="9820152" y="5717209"/>
                </a:lnTo>
                <a:lnTo>
                  <a:pt x="9954502" y="5344763"/>
                </a:lnTo>
                <a:lnTo>
                  <a:pt x="10058997" y="4964896"/>
                </a:lnTo>
                <a:lnTo>
                  <a:pt x="10133636" y="4579465"/>
                </a:lnTo>
                <a:lnTo>
                  <a:pt x="10178420" y="4190324"/>
                </a:lnTo>
                <a:lnTo>
                  <a:pt x="10193348" y="3799327"/>
                </a:lnTo>
                <a:lnTo>
                  <a:pt x="10178420" y="3408331"/>
                </a:lnTo>
                <a:lnTo>
                  <a:pt x="10133636" y="3019189"/>
                </a:lnTo>
                <a:lnTo>
                  <a:pt x="10058997" y="2633758"/>
                </a:lnTo>
                <a:lnTo>
                  <a:pt x="9954502" y="2253892"/>
                </a:lnTo>
                <a:lnTo>
                  <a:pt x="9820152" y="1881445"/>
                </a:lnTo>
                <a:lnTo>
                  <a:pt x="9655946" y="1518274"/>
                </a:lnTo>
                <a:lnTo>
                  <a:pt x="9461884" y="1166233"/>
                </a:lnTo>
                <a:lnTo>
                  <a:pt x="9237966" y="827176"/>
                </a:lnTo>
                <a:lnTo>
                  <a:pt x="8984193" y="502960"/>
                </a:lnTo>
                <a:lnTo>
                  <a:pt x="8700564" y="195439"/>
                </a:lnTo>
                <a:lnTo>
                  <a:pt x="8488661" y="0"/>
                </a:lnTo>
                <a:close/>
              </a:path>
            </a:pathLst>
          </a:custGeom>
          <a:solidFill>
            <a:srgbClr val="FFDB28"/>
          </a:solidFill>
        </p:spPr>
        <p:txBody>
          <a:bodyPr wrap="square" lIns="0" tIns="0" rIns="0" bIns="0" rtlCol="0">
            <a:noAutofit/>
          </a:bodyPr>
          <a:lstStyle/>
          <a:p>
            <a:endParaRPr sz="1800">
              <a:latin typeface="+mn-lt"/>
            </a:endParaRPr>
          </a:p>
        </p:txBody>
      </p:sp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>
          <a:xfrm>
            <a:off x="713836" y="914400"/>
            <a:ext cx="6946900" cy="1219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>
              <a:defRPr lang="en-US" sz="3600" spc="-55" dirty="0">
                <a:solidFill>
                  <a:srgbClr val="0D356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15394"/>
            <a:r>
              <a:rPr lang="en-US" sz="3600" b="1" u="sng" spc="-55" dirty="0">
                <a:solidFill>
                  <a:srgbClr val="0D356E"/>
                </a:solidFill>
                <a:latin typeface="+mn-lt"/>
                <a:cs typeface="Arial"/>
              </a:rPr>
              <a:t>Headline placeholder</a:t>
            </a:r>
            <a:br>
              <a:rPr lang="en-US" sz="3600" b="1" u="sng" spc="-55" dirty="0">
                <a:solidFill>
                  <a:srgbClr val="0D356E"/>
                </a:solidFill>
                <a:latin typeface="+mn-lt"/>
                <a:cs typeface="Arial"/>
              </a:rPr>
            </a:br>
            <a:r>
              <a:rPr lang="en-US" sz="3600" b="1" u="sng" spc="-36" dirty="0">
                <a:solidFill>
                  <a:srgbClr val="0D356E"/>
                </a:solidFill>
                <a:latin typeface="+mn-lt"/>
                <a:cs typeface="Arial"/>
              </a:rPr>
              <a:t>i</a:t>
            </a:r>
            <a:r>
              <a:rPr lang="en-US" sz="3600" b="1" u="sng" spc="-67" dirty="0">
                <a:solidFill>
                  <a:srgbClr val="0D356E"/>
                </a:solidFill>
                <a:latin typeface="+mn-lt"/>
                <a:cs typeface="Arial"/>
              </a:rPr>
              <a:t>n</a:t>
            </a:r>
            <a:r>
              <a:rPr lang="en-US" sz="3600" b="1" u="sng" spc="-6" dirty="0">
                <a:solidFill>
                  <a:srgbClr val="0D356E"/>
                </a:solidFill>
                <a:latin typeface="+mn-lt"/>
                <a:cs typeface="Arial"/>
              </a:rPr>
              <a:t> t</a:t>
            </a:r>
            <a:r>
              <a:rPr lang="en-US" sz="3600" b="1" u="sng" spc="-85" dirty="0">
                <a:solidFill>
                  <a:srgbClr val="0D356E"/>
                </a:solidFill>
                <a:latin typeface="+mn-lt"/>
                <a:cs typeface="Arial"/>
              </a:rPr>
              <a:t>w</a:t>
            </a:r>
            <a:r>
              <a:rPr lang="en-US" sz="3600" b="1" u="sng" spc="-67" dirty="0">
                <a:solidFill>
                  <a:srgbClr val="0D356E"/>
                </a:solidFill>
                <a:latin typeface="+mn-lt"/>
                <a:cs typeface="Arial"/>
              </a:rPr>
              <a:t>o</a:t>
            </a:r>
            <a:r>
              <a:rPr lang="en-US" sz="3600" b="1" u="sng" spc="-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3600" b="1" u="sng" spc="-36" dirty="0">
                <a:solidFill>
                  <a:srgbClr val="0D356E"/>
                </a:solidFill>
                <a:latin typeface="+mn-lt"/>
                <a:cs typeface="Arial"/>
              </a:rPr>
              <a:t>li</a:t>
            </a:r>
            <a:r>
              <a:rPr lang="en-US" sz="3600" b="1" u="sng" spc="-73" dirty="0">
                <a:solidFill>
                  <a:srgbClr val="0D356E"/>
                </a:solidFill>
                <a:latin typeface="+mn-lt"/>
                <a:cs typeface="Arial"/>
              </a:rPr>
              <a:t>n</a:t>
            </a:r>
            <a:r>
              <a:rPr lang="en-US" sz="3600" b="1" u="sng" spc="-61" dirty="0">
                <a:solidFill>
                  <a:srgbClr val="0D356E"/>
                </a:solidFill>
                <a:latin typeface="+mn-lt"/>
                <a:cs typeface="Arial"/>
              </a:rPr>
              <a:t>es</a:t>
            </a:r>
            <a:endParaRPr lang="en-US" sz="3600" u="sng" dirty="0">
              <a:latin typeface="+mn-lt"/>
              <a:cs typeface="Arial"/>
            </a:endParaRPr>
          </a:p>
        </p:txBody>
      </p:sp>
      <p:pic>
        <p:nvPicPr>
          <p:cNvPr id="37" name="Picture 3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67457" y="3844395"/>
            <a:ext cx="1314000" cy="1103406"/>
          </a:xfrm>
          <a:prstGeom prst="rect">
            <a:avLst/>
          </a:prstGeom>
        </p:spPr>
      </p:pic>
      <p:grpSp>
        <p:nvGrpSpPr>
          <p:cNvPr id="2" name="Group 1"/>
          <p:cNvGrpSpPr/>
          <p:nvPr userDrawn="1"/>
        </p:nvGrpSpPr>
        <p:grpSpPr>
          <a:xfrm>
            <a:off x="4484252" y="2897813"/>
            <a:ext cx="3118452" cy="641536"/>
            <a:chOff x="4484252" y="2897813"/>
            <a:chExt cx="3118452" cy="641536"/>
          </a:xfrm>
        </p:grpSpPr>
        <p:sp>
          <p:nvSpPr>
            <p:cNvPr id="38" name="object 8"/>
            <p:cNvSpPr/>
            <p:nvPr userDrawn="1"/>
          </p:nvSpPr>
          <p:spPr>
            <a:xfrm>
              <a:off x="6962624" y="2898541"/>
              <a:ext cx="640080" cy="640080"/>
            </a:xfrm>
            <a:custGeom>
              <a:avLst/>
              <a:gdLst/>
              <a:ahLst/>
              <a:cxnLst/>
              <a:rect l="l" t="t" r="r" b="b"/>
              <a:pathLst>
                <a:path w="4127753" h="4127749">
                  <a:moveTo>
                    <a:pt x="2063876" y="0"/>
                  </a:moveTo>
                  <a:lnTo>
                    <a:pt x="1905544" y="6044"/>
                  </a:lnTo>
                  <a:lnTo>
                    <a:pt x="1747964" y="24179"/>
                  </a:lnTo>
                  <a:lnTo>
                    <a:pt x="1591885" y="54404"/>
                  </a:lnTo>
                  <a:lnTo>
                    <a:pt x="1438060" y="96719"/>
                  </a:lnTo>
                  <a:lnTo>
                    <a:pt x="1287239" y="151123"/>
                  </a:lnTo>
                  <a:lnTo>
                    <a:pt x="1140175" y="217618"/>
                  </a:lnTo>
                  <a:lnTo>
                    <a:pt x="997617" y="296202"/>
                  </a:lnTo>
                  <a:lnTo>
                    <a:pt x="860317" y="386876"/>
                  </a:lnTo>
                  <a:lnTo>
                    <a:pt x="729027" y="489640"/>
                  </a:lnTo>
                  <a:lnTo>
                    <a:pt x="604497" y="604494"/>
                  </a:lnTo>
                  <a:lnTo>
                    <a:pt x="489642" y="729024"/>
                  </a:lnTo>
                  <a:lnTo>
                    <a:pt x="386878" y="860314"/>
                  </a:lnTo>
                  <a:lnTo>
                    <a:pt x="296203" y="997614"/>
                  </a:lnTo>
                  <a:lnTo>
                    <a:pt x="217619" y="1140171"/>
                  </a:lnTo>
                  <a:lnTo>
                    <a:pt x="151124" y="1287236"/>
                  </a:lnTo>
                  <a:lnTo>
                    <a:pt x="96719" y="1438057"/>
                  </a:lnTo>
                  <a:lnTo>
                    <a:pt x="54404" y="1591882"/>
                  </a:lnTo>
                  <a:lnTo>
                    <a:pt x="24179" y="1747961"/>
                  </a:lnTo>
                  <a:lnTo>
                    <a:pt x="6044" y="1905542"/>
                  </a:lnTo>
                  <a:lnTo>
                    <a:pt x="0" y="2063874"/>
                  </a:lnTo>
                  <a:lnTo>
                    <a:pt x="6044" y="2222206"/>
                  </a:lnTo>
                  <a:lnTo>
                    <a:pt x="24179" y="2379787"/>
                  </a:lnTo>
                  <a:lnTo>
                    <a:pt x="54404" y="2535866"/>
                  </a:lnTo>
                  <a:lnTo>
                    <a:pt x="96719" y="2689691"/>
                  </a:lnTo>
                  <a:lnTo>
                    <a:pt x="151124" y="2840512"/>
                  </a:lnTo>
                  <a:lnTo>
                    <a:pt x="217619" y="2987577"/>
                  </a:lnTo>
                  <a:lnTo>
                    <a:pt x="296203" y="3130134"/>
                  </a:lnTo>
                  <a:lnTo>
                    <a:pt x="386878" y="3267434"/>
                  </a:lnTo>
                  <a:lnTo>
                    <a:pt x="489642" y="3398724"/>
                  </a:lnTo>
                  <a:lnTo>
                    <a:pt x="604497" y="3523254"/>
                  </a:lnTo>
                  <a:lnTo>
                    <a:pt x="729027" y="3638108"/>
                  </a:lnTo>
                  <a:lnTo>
                    <a:pt x="860317" y="3740872"/>
                  </a:lnTo>
                  <a:lnTo>
                    <a:pt x="997617" y="3831546"/>
                  </a:lnTo>
                  <a:lnTo>
                    <a:pt x="1140175" y="3910131"/>
                  </a:lnTo>
                  <a:lnTo>
                    <a:pt x="1287239" y="3976625"/>
                  </a:lnTo>
                  <a:lnTo>
                    <a:pt x="1438060" y="4031029"/>
                  </a:lnTo>
                  <a:lnTo>
                    <a:pt x="1591885" y="4073344"/>
                  </a:lnTo>
                  <a:lnTo>
                    <a:pt x="1747964" y="4103569"/>
                  </a:lnTo>
                  <a:lnTo>
                    <a:pt x="1905544" y="4121704"/>
                  </a:lnTo>
                  <a:lnTo>
                    <a:pt x="2063876" y="4127749"/>
                  </a:lnTo>
                  <a:lnTo>
                    <a:pt x="2222208" y="4121704"/>
                  </a:lnTo>
                  <a:lnTo>
                    <a:pt x="2379789" y="4103569"/>
                  </a:lnTo>
                  <a:lnTo>
                    <a:pt x="2535868" y="4073344"/>
                  </a:lnTo>
                  <a:lnTo>
                    <a:pt x="2689693" y="4031029"/>
                  </a:lnTo>
                  <a:lnTo>
                    <a:pt x="2840513" y="3976625"/>
                  </a:lnTo>
                  <a:lnTo>
                    <a:pt x="2987578" y="3910131"/>
                  </a:lnTo>
                  <a:lnTo>
                    <a:pt x="3130136" y="3831546"/>
                  </a:lnTo>
                  <a:lnTo>
                    <a:pt x="3267436" y="3740872"/>
                  </a:lnTo>
                  <a:lnTo>
                    <a:pt x="3398726" y="3638108"/>
                  </a:lnTo>
                  <a:lnTo>
                    <a:pt x="3523256" y="3523254"/>
                  </a:lnTo>
                  <a:lnTo>
                    <a:pt x="3638111" y="3398724"/>
                  </a:lnTo>
                  <a:lnTo>
                    <a:pt x="3740875" y="3267434"/>
                  </a:lnTo>
                  <a:lnTo>
                    <a:pt x="3831550" y="3130134"/>
                  </a:lnTo>
                  <a:lnTo>
                    <a:pt x="3910134" y="2987577"/>
                  </a:lnTo>
                  <a:lnTo>
                    <a:pt x="3976629" y="2840512"/>
                  </a:lnTo>
                  <a:lnTo>
                    <a:pt x="4031034" y="2689691"/>
                  </a:lnTo>
                  <a:lnTo>
                    <a:pt x="4073349" y="2535866"/>
                  </a:lnTo>
                  <a:lnTo>
                    <a:pt x="4103574" y="2379787"/>
                  </a:lnTo>
                  <a:lnTo>
                    <a:pt x="4121708" y="2222206"/>
                  </a:lnTo>
                  <a:lnTo>
                    <a:pt x="4127753" y="2063874"/>
                  </a:lnTo>
                  <a:lnTo>
                    <a:pt x="4121708" y="1905542"/>
                  </a:lnTo>
                  <a:lnTo>
                    <a:pt x="4103574" y="1747961"/>
                  </a:lnTo>
                  <a:lnTo>
                    <a:pt x="4073349" y="1591882"/>
                  </a:lnTo>
                  <a:lnTo>
                    <a:pt x="4031034" y="1438057"/>
                  </a:lnTo>
                  <a:lnTo>
                    <a:pt x="3976629" y="1287236"/>
                  </a:lnTo>
                  <a:lnTo>
                    <a:pt x="3910134" y="1140171"/>
                  </a:lnTo>
                  <a:lnTo>
                    <a:pt x="3831550" y="997614"/>
                  </a:lnTo>
                  <a:lnTo>
                    <a:pt x="3740875" y="860314"/>
                  </a:lnTo>
                  <a:lnTo>
                    <a:pt x="3638111" y="729024"/>
                  </a:lnTo>
                  <a:lnTo>
                    <a:pt x="3523256" y="604494"/>
                  </a:lnTo>
                  <a:lnTo>
                    <a:pt x="3398726" y="489640"/>
                  </a:lnTo>
                  <a:lnTo>
                    <a:pt x="3267436" y="386876"/>
                  </a:lnTo>
                  <a:lnTo>
                    <a:pt x="3130136" y="296202"/>
                  </a:lnTo>
                  <a:lnTo>
                    <a:pt x="2987578" y="217618"/>
                  </a:lnTo>
                  <a:lnTo>
                    <a:pt x="2840513" y="151123"/>
                  </a:lnTo>
                  <a:lnTo>
                    <a:pt x="2689693" y="96719"/>
                  </a:lnTo>
                  <a:lnTo>
                    <a:pt x="2535868" y="54404"/>
                  </a:lnTo>
                  <a:lnTo>
                    <a:pt x="2379789" y="24179"/>
                  </a:lnTo>
                  <a:lnTo>
                    <a:pt x="2222208" y="6044"/>
                  </a:lnTo>
                  <a:lnTo>
                    <a:pt x="2063876" y="0"/>
                  </a:lnTo>
                  <a:close/>
                </a:path>
              </a:pathLst>
            </a:custGeom>
            <a:solidFill>
              <a:schemeClr val="accent5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 sz="1800">
                <a:latin typeface="+mn-lt"/>
              </a:endParaRPr>
            </a:p>
          </p:txBody>
        </p:sp>
        <p:sp>
          <p:nvSpPr>
            <p:cNvPr id="39" name="object 10"/>
            <p:cNvSpPr/>
            <p:nvPr userDrawn="1"/>
          </p:nvSpPr>
          <p:spPr>
            <a:xfrm>
              <a:off x="5312263" y="2899917"/>
              <a:ext cx="637328" cy="637328"/>
            </a:xfrm>
            <a:custGeom>
              <a:avLst/>
              <a:gdLst/>
              <a:ahLst/>
              <a:cxnLst/>
              <a:rect l="l" t="t" r="r" b="b"/>
              <a:pathLst>
                <a:path w="1390729" h="1390729">
                  <a:moveTo>
                    <a:pt x="695364" y="0"/>
                  </a:moveTo>
                  <a:lnTo>
                    <a:pt x="642019" y="2036"/>
                  </a:lnTo>
                  <a:lnTo>
                    <a:pt x="588926" y="8146"/>
                  </a:lnTo>
                  <a:lnTo>
                    <a:pt x="536340" y="18330"/>
                  </a:lnTo>
                  <a:lnTo>
                    <a:pt x="484512" y="32586"/>
                  </a:lnTo>
                  <a:lnTo>
                    <a:pt x="433697" y="50916"/>
                  </a:lnTo>
                  <a:lnTo>
                    <a:pt x="384147" y="73320"/>
                  </a:lnTo>
                  <a:lnTo>
                    <a:pt x="336116" y="99796"/>
                  </a:lnTo>
                  <a:lnTo>
                    <a:pt x="289856" y="130346"/>
                  </a:lnTo>
                  <a:lnTo>
                    <a:pt x="245621" y="164970"/>
                  </a:lnTo>
                  <a:lnTo>
                    <a:pt x="203663" y="203667"/>
                  </a:lnTo>
                  <a:lnTo>
                    <a:pt x="164967" y="245623"/>
                  </a:lnTo>
                  <a:lnTo>
                    <a:pt x="130344" y="289858"/>
                  </a:lnTo>
                  <a:lnTo>
                    <a:pt x="99795" y="336117"/>
                  </a:lnTo>
                  <a:lnTo>
                    <a:pt x="73319" y="384148"/>
                  </a:lnTo>
                  <a:lnTo>
                    <a:pt x="50915" y="433698"/>
                  </a:lnTo>
                  <a:lnTo>
                    <a:pt x="32586" y="484512"/>
                  </a:lnTo>
                  <a:lnTo>
                    <a:pt x="18329" y="536339"/>
                  </a:lnTo>
                  <a:lnTo>
                    <a:pt x="8146" y="588926"/>
                  </a:lnTo>
                  <a:lnTo>
                    <a:pt x="2036" y="642018"/>
                  </a:lnTo>
                  <a:lnTo>
                    <a:pt x="0" y="695364"/>
                  </a:lnTo>
                  <a:lnTo>
                    <a:pt x="2036" y="748710"/>
                  </a:lnTo>
                  <a:lnTo>
                    <a:pt x="8146" y="801802"/>
                  </a:lnTo>
                  <a:lnTo>
                    <a:pt x="18329" y="854389"/>
                  </a:lnTo>
                  <a:lnTo>
                    <a:pt x="32586" y="906216"/>
                  </a:lnTo>
                  <a:lnTo>
                    <a:pt x="50915" y="957030"/>
                  </a:lnTo>
                  <a:lnTo>
                    <a:pt x="73319" y="1006580"/>
                  </a:lnTo>
                  <a:lnTo>
                    <a:pt x="99795" y="1054610"/>
                  </a:lnTo>
                  <a:lnTo>
                    <a:pt x="130344" y="1100870"/>
                  </a:lnTo>
                  <a:lnTo>
                    <a:pt x="164967" y="1145104"/>
                  </a:lnTo>
                  <a:lnTo>
                    <a:pt x="203663" y="1187061"/>
                  </a:lnTo>
                  <a:lnTo>
                    <a:pt x="245621" y="1225758"/>
                  </a:lnTo>
                  <a:lnTo>
                    <a:pt x="289856" y="1260381"/>
                  </a:lnTo>
                  <a:lnTo>
                    <a:pt x="336116" y="1290931"/>
                  </a:lnTo>
                  <a:lnTo>
                    <a:pt x="384147" y="1317408"/>
                  </a:lnTo>
                  <a:lnTo>
                    <a:pt x="433697" y="1339812"/>
                  </a:lnTo>
                  <a:lnTo>
                    <a:pt x="484512" y="1358142"/>
                  </a:lnTo>
                  <a:lnTo>
                    <a:pt x="536340" y="1372399"/>
                  </a:lnTo>
                  <a:lnTo>
                    <a:pt x="588926" y="1382582"/>
                  </a:lnTo>
                  <a:lnTo>
                    <a:pt x="642019" y="1388692"/>
                  </a:lnTo>
                  <a:lnTo>
                    <a:pt x="695364" y="1390729"/>
                  </a:lnTo>
                  <a:lnTo>
                    <a:pt x="748710" y="1388692"/>
                  </a:lnTo>
                  <a:lnTo>
                    <a:pt x="801802" y="1382582"/>
                  </a:lnTo>
                  <a:lnTo>
                    <a:pt x="854389" y="1372399"/>
                  </a:lnTo>
                  <a:lnTo>
                    <a:pt x="906215" y="1358142"/>
                  </a:lnTo>
                  <a:lnTo>
                    <a:pt x="957030" y="1339812"/>
                  </a:lnTo>
                  <a:lnTo>
                    <a:pt x="1006579" y="1317408"/>
                  </a:lnTo>
                  <a:lnTo>
                    <a:pt x="1054609" y="1290931"/>
                  </a:lnTo>
                  <a:lnTo>
                    <a:pt x="1100868" y="1260381"/>
                  </a:lnTo>
                  <a:lnTo>
                    <a:pt x="1145102" y="1225758"/>
                  </a:lnTo>
                  <a:lnTo>
                    <a:pt x="1187058" y="1187061"/>
                  </a:lnTo>
                  <a:lnTo>
                    <a:pt x="1225755" y="1145104"/>
                  </a:lnTo>
                  <a:lnTo>
                    <a:pt x="1260379" y="1100870"/>
                  </a:lnTo>
                  <a:lnTo>
                    <a:pt x="1290930" y="1054610"/>
                  </a:lnTo>
                  <a:lnTo>
                    <a:pt x="1317408" y="1006580"/>
                  </a:lnTo>
                  <a:lnTo>
                    <a:pt x="1339811" y="957030"/>
                  </a:lnTo>
                  <a:lnTo>
                    <a:pt x="1358142" y="906216"/>
                  </a:lnTo>
                  <a:lnTo>
                    <a:pt x="1372399" y="854389"/>
                  </a:lnTo>
                  <a:lnTo>
                    <a:pt x="1382583" y="801802"/>
                  </a:lnTo>
                  <a:lnTo>
                    <a:pt x="1388693" y="748710"/>
                  </a:lnTo>
                  <a:lnTo>
                    <a:pt x="1390729" y="695364"/>
                  </a:lnTo>
                  <a:lnTo>
                    <a:pt x="1388693" y="642018"/>
                  </a:lnTo>
                  <a:lnTo>
                    <a:pt x="1382583" y="588926"/>
                  </a:lnTo>
                  <a:lnTo>
                    <a:pt x="1372399" y="536339"/>
                  </a:lnTo>
                  <a:lnTo>
                    <a:pt x="1358142" y="484512"/>
                  </a:lnTo>
                  <a:lnTo>
                    <a:pt x="1339811" y="433698"/>
                  </a:lnTo>
                  <a:lnTo>
                    <a:pt x="1317408" y="384148"/>
                  </a:lnTo>
                  <a:lnTo>
                    <a:pt x="1290930" y="336117"/>
                  </a:lnTo>
                  <a:lnTo>
                    <a:pt x="1260379" y="289858"/>
                  </a:lnTo>
                  <a:lnTo>
                    <a:pt x="1225755" y="245623"/>
                  </a:lnTo>
                  <a:lnTo>
                    <a:pt x="1187058" y="203667"/>
                  </a:lnTo>
                  <a:lnTo>
                    <a:pt x="1145102" y="164970"/>
                  </a:lnTo>
                  <a:lnTo>
                    <a:pt x="1100868" y="130346"/>
                  </a:lnTo>
                  <a:lnTo>
                    <a:pt x="1054609" y="99796"/>
                  </a:lnTo>
                  <a:lnTo>
                    <a:pt x="1006579" y="73320"/>
                  </a:lnTo>
                  <a:lnTo>
                    <a:pt x="957030" y="50916"/>
                  </a:lnTo>
                  <a:lnTo>
                    <a:pt x="906215" y="32586"/>
                  </a:lnTo>
                  <a:lnTo>
                    <a:pt x="854389" y="18330"/>
                  </a:lnTo>
                  <a:lnTo>
                    <a:pt x="801802" y="8146"/>
                  </a:lnTo>
                  <a:lnTo>
                    <a:pt x="748710" y="2036"/>
                  </a:lnTo>
                  <a:lnTo>
                    <a:pt x="695364" y="0"/>
                  </a:lnTo>
                  <a:close/>
                </a:path>
              </a:pathLst>
            </a:custGeom>
            <a:solidFill>
              <a:schemeClr val="accent6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 sz="1800">
                <a:latin typeface="+mn-lt"/>
              </a:endParaRPr>
            </a:p>
          </p:txBody>
        </p:sp>
        <p:sp>
          <p:nvSpPr>
            <p:cNvPr id="40" name="object 11"/>
            <p:cNvSpPr/>
            <p:nvPr userDrawn="1"/>
          </p:nvSpPr>
          <p:spPr>
            <a:xfrm>
              <a:off x="6136067" y="2898541"/>
              <a:ext cx="640080" cy="640080"/>
            </a:xfrm>
            <a:custGeom>
              <a:avLst/>
              <a:gdLst/>
              <a:ahLst/>
              <a:cxnLst/>
              <a:rect l="l" t="t" r="r" b="b"/>
              <a:pathLst>
                <a:path w="1263752" h="1263753">
                  <a:moveTo>
                    <a:pt x="631876" y="0"/>
                  </a:moveTo>
                  <a:lnTo>
                    <a:pt x="583400" y="1850"/>
                  </a:lnTo>
                  <a:lnTo>
                    <a:pt x="535155" y="7402"/>
                  </a:lnTo>
                  <a:lnTo>
                    <a:pt x="487369" y="16656"/>
                  </a:lnTo>
                  <a:lnTo>
                    <a:pt x="440274" y="29611"/>
                  </a:lnTo>
                  <a:lnTo>
                    <a:pt x="394098" y="46268"/>
                  </a:lnTo>
                  <a:lnTo>
                    <a:pt x="349072" y="66626"/>
                  </a:lnTo>
                  <a:lnTo>
                    <a:pt x="305426" y="90685"/>
                  </a:lnTo>
                  <a:lnTo>
                    <a:pt x="263390" y="118446"/>
                  </a:lnTo>
                  <a:lnTo>
                    <a:pt x="223194" y="149908"/>
                  </a:lnTo>
                  <a:lnTo>
                    <a:pt x="185067" y="185072"/>
                  </a:lnTo>
                  <a:lnTo>
                    <a:pt x="149904" y="223198"/>
                  </a:lnTo>
                  <a:lnTo>
                    <a:pt x="118443" y="263394"/>
                  </a:lnTo>
                  <a:lnTo>
                    <a:pt x="90683" y="305429"/>
                  </a:lnTo>
                  <a:lnTo>
                    <a:pt x="66624" y="349075"/>
                  </a:lnTo>
                  <a:lnTo>
                    <a:pt x="46266" y="394100"/>
                  </a:lnTo>
                  <a:lnTo>
                    <a:pt x="29610" y="440276"/>
                  </a:lnTo>
                  <a:lnTo>
                    <a:pt x="16656" y="487371"/>
                  </a:lnTo>
                  <a:lnTo>
                    <a:pt x="7402" y="535156"/>
                  </a:lnTo>
                  <a:lnTo>
                    <a:pt x="1850" y="583401"/>
                  </a:lnTo>
                  <a:lnTo>
                    <a:pt x="0" y="631876"/>
                  </a:lnTo>
                  <a:lnTo>
                    <a:pt x="1850" y="680351"/>
                  </a:lnTo>
                  <a:lnTo>
                    <a:pt x="7402" y="728596"/>
                  </a:lnTo>
                  <a:lnTo>
                    <a:pt x="16656" y="776381"/>
                  </a:lnTo>
                  <a:lnTo>
                    <a:pt x="29610" y="823477"/>
                  </a:lnTo>
                  <a:lnTo>
                    <a:pt x="46266" y="869652"/>
                  </a:lnTo>
                  <a:lnTo>
                    <a:pt x="66624" y="914677"/>
                  </a:lnTo>
                  <a:lnTo>
                    <a:pt x="90683" y="958323"/>
                  </a:lnTo>
                  <a:lnTo>
                    <a:pt x="118443" y="1000358"/>
                  </a:lnTo>
                  <a:lnTo>
                    <a:pt x="149904" y="1040554"/>
                  </a:lnTo>
                  <a:lnTo>
                    <a:pt x="185067" y="1078680"/>
                  </a:lnTo>
                  <a:lnTo>
                    <a:pt x="223194" y="1113844"/>
                  </a:lnTo>
                  <a:lnTo>
                    <a:pt x="263390" y="1145306"/>
                  </a:lnTo>
                  <a:lnTo>
                    <a:pt x="305426" y="1173067"/>
                  </a:lnTo>
                  <a:lnTo>
                    <a:pt x="349072" y="1197127"/>
                  </a:lnTo>
                  <a:lnTo>
                    <a:pt x="394098" y="1217485"/>
                  </a:lnTo>
                  <a:lnTo>
                    <a:pt x="440274" y="1234141"/>
                  </a:lnTo>
                  <a:lnTo>
                    <a:pt x="487369" y="1247096"/>
                  </a:lnTo>
                  <a:lnTo>
                    <a:pt x="535155" y="1256350"/>
                  </a:lnTo>
                  <a:lnTo>
                    <a:pt x="583400" y="1261902"/>
                  </a:lnTo>
                  <a:lnTo>
                    <a:pt x="631876" y="1263753"/>
                  </a:lnTo>
                  <a:lnTo>
                    <a:pt x="680351" y="1261902"/>
                  </a:lnTo>
                  <a:lnTo>
                    <a:pt x="728596" y="1256350"/>
                  </a:lnTo>
                  <a:lnTo>
                    <a:pt x="776382" y="1247096"/>
                  </a:lnTo>
                  <a:lnTo>
                    <a:pt x="823477" y="1234141"/>
                  </a:lnTo>
                  <a:lnTo>
                    <a:pt x="869653" y="1217485"/>
                  </a:lnTo>
                  <a:lnTo>
                    <a:pt x="914679" y="1197127"/>
                  </a:lnTo>
                  <a:lnTo>
                    <a:pt x="958325" y="1173067"/>
                  </a:lnTo>
                  <a:lnTo>
                    <a:pt x="1000361" y="1145306"/>
                  </a:lnTo>
                  <a:lnTo>
                    <a:pt x="1040557" y="1113844"/>
                  </a:lnTo>
                  <a:lnTo>
                    <a:pt x="1078684" y="1078680"/>
                  </a:lnTo>
                  <a:lnTo>
                    <a:pt x="1113847" y="1040554"/>
                  </a:lnTo>
                  <a:lnTo>
                    <a:pt x="1145308" y="1000358"/>
                  </a:lnTo>
                  <a:lnTo>
                    <a:pt x="1173068" y="958323"/>
                  </a:lnTo>
                  <a:lnTo>
                    <a:pt x="1197127" y="914677"/>
                  </a:lnTo>
                  <a:lnTo>
                    <a:pt x="1217485" y="869652"/>
                  </a:lnTo>
                  <a:lnTo>
                    <a:pt x="1234141" y="823477"/>
                  </a:lnTo>
                  <a:lnTo>
                    <a:pt x="1247096" y="776381"/>
                  </a:lnTo>
                  <a:lnTo>
                    <a:pt x="1256349" y="728596"/>
                  </a:lnTo>
                  <a:lnTo>
                    <a:pt x="1261901" y="680351"/>
                  </a:lnTo>
                  <a:lnTo>
                    <a:pt x="1263752" y="631876"/>
                  </a:lnTo>
                  <a:lnTo>
                    <a:pt x="1261901" y="583401"/>
                  </a:lnTo>
                  <a:lnTo>
                    <a:pt x="1256349" y="535156"/>
                  </a:lnTo>
                  <a:lnTo>
                    <a:pt x="1247096" y="487371"/>
                  </a:lnTo>
                  <a:lnTo>
                    <a:pt x="1234141" y="440276"/>
                  </a:lnTo>
                  <a:lnTo>
                    <a:pt x="1217485" y="394100"/>
                  </a:lnTo>
                  <a:lnTo>
                    <a:pt x="1197127" y="349075"/>
                  </a:lnTo>
                  <a:lnTo>
                    <a:pt x="1173068" y="305429"/>
                  </a:lnTo>
                  <a:lnTo>
                    <a:pt x="1145308" y="263394"/>
                  </a:lnTo>
                  <a:lnTo>
                    <a:pt x="1113847" y="223198"/>
                  </a:lnTo>
                  <a:lnTo>
                    <a:pt x="1078684" y="185072"/>
                  </a:lnTo>
                  <a:lnTo>
                    <a:pt x="1040557" y="149908"/>
                  </a:lnTo>
                  <a:lnTo>
                    <a:pt x="1000361" y="118446"/>
                  </a:lnTo>
                  <a:lnTo>
                    <a:pt x="958325" y="90685"/>
                  </a:lnTo>
                  <a:lnTo>
                    <a:pt x="914679" y="66626"/>
                  </a:lnTo>
                  <a:lnTo>
                    <a:pt x="869653" y="46268"/>
                  </a:lnTo>
                  <a:lnTo>
                    <a:pt x="823477" y="29611"/>
                  </a:lnTo>
                  <a:lnTo>
                    <a:pt x="776382" y="16656"/>
                  </a:lnTo>
                  <a:lnTo>
                    <a:pt x="728596" y="7402"/>
                  </a:lnTo>
                  <a:lnTo>
                    <a:pt x="680351" y="1850"/>
                  </a:lnTo>
                  <a:lnTo>
                    <a:pt x="631876" y="0"/>
                  </a:lnTo>
                  <a:close/>
                </a:path>
              </a:pathLst>
            </a:custGeom>
            <a:solidFill>
              <a:schemeClr val="accent1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 sz="1800">
                <a:latin typeface="+mn-lt"/>
              </a:endParaRPr>
            </a:p>
          </p:txBody>
        </p:sp>
        <p:sp>
          <p:nvSpPr>
            <p:cNvPr id="41" name="object 9"/>
            <p:cNvSpPr/>
            <p:nvPr userDrawn="1"/>
          </p:nvSpPr>
          <p:spPr>
            <a:xfrm>
              <a:off x="4484252" y="2897813"/>
              <a:ext cx="641535" cy="641536"/>
            </a:xfrm>
            <a:custGeom>
              <a:avLst/>
              <a:gdLst/>
              <a:ahLst/>
              <a:cxnLst/>
              <a:rect l="l" t="t" r="r" b="b"/>
              <a:pathLst>
                <a:path w="1880363" h="1880367">
                  <a:moveTo>
                    <a:pt x="940185" y="0"/>
                  </a:moveTo>
                  <a:lnTo>
                    <a:pt x="868058" y="2753"/>
                  </a:lnTo>
                  <a:lnTo>
                    <a:pt x="796273" y="11014"/>
                  </a:lnTo>
                  <a:lnTo>
                    <a:pt x="725172" y="24783"/>
                  </a:lnTo>
                  <a:lnTo>
                    <a:pt x="655098" y="44059"/>
                  </a:lnTo>
                  <a:lnTo>
                    <a:pt x="586392" y="68843"/>
                  </a:lnTo>
                  <a:lnTo>
                    <a:pt x="519398" y="99134"/>
                  </a:lnTo>
                  <a:lnTo>
                    <a:pt x="454457" y="134933"/>
                  </a:lnTo>
                  <a:lnTo>
                    <a:pt x="391911" y="176239"/>
                  </a:lnTo>
                  <a:lnTo>
                    <a:pt x="332102" y="223052"/>
                  </a:lnTo>
                  <a:lnTo>
                    <a:pt x="275373" y="275373"/>
                  </a:lnTo>
                  <a:lnTo>
                    <a:pt x="223052" y="332102"/>
                  </a:lnTo>
                  <a:lnTo>
                    <a:pt x="176239" y="391910"/>
                  </a:lnTo>
                  <a:lnTo>
                    <a:pt x="134933" y="454456"/>
                  </a:lnTo>
                  <a:lnTo>
                    <a:pt x="99134" y="519397"/>
                  </a:lnTo>
                  <a:lnTo>
                    <a:pt x="68843" y="586391"/>
                  </a:lnTo>
                  <a:lnTo>
                    <a:pt x="44059" y="655097"/>
                  </a:lnTo>
                  <a:lnTo>
                    <a:pt x="24783" y="725171"/>
                  </a:lnTo>
                  <a:lnTo>
                    <a:pt x="11014" y="796271"/>
                  </a:lnTo>
                  <a:lnTo>
                    <a:pt x="2753" y="868056"/>
                  </a:lnTo>
                  <a:lnTo>
                    <a:pt x="0" y="940183"/>
                  </a:lnTo>
                  <a:lnTo>
                    <a:pt x="2753" y="1012310"/>
                  </a:lnTo>
                  <a:lnTo>
                    <a:pt x="11014" y="1084095"/>
                  </a:lnTo>
                  <a:lnTo>
                    <a:pt x="24783" y="1155196"/>
                  </a:lnTo>
                  <a:lnTo>
                    <a:pt x="44059" y="1225270"/>
                  </a:lnTo>
                  <a:lnTo>
                    <a:pt x="68843" y="1293975"/>
                  </a:lnTo>
                  <a:lnTo>
                    <a:pt x="99134" y="1360969"/>
                  </a:lnTo>
                  <a:lnTo>
                    <a:pt x="134933" y="1425911"/>
                  </a:lnTo>
                  <a:lnTo>
                    <a:pt x="176239" y="1488456"/>
                  </a:lnTo>
                  <a:lnTo>
                    <a:pt x="223052" y="1548265"/>
                  </a:lnTo>
                  <a:lnTo>
                    <a:pt x="275373" y="1604993"/>
                  </a:lnTo>
                  <a:lnTo>
                    <a:pt x="332102" y="1657314"/>
                  </a:lnTo>
                  <a:lnTo>
                    <a:pt x="391911" y="1704128"/>
                  </a:lnTo>
                  <a:lnTo>
                    <a:pt x="454457" y="1745434"/>
                  </a:lnTo>
                  <a:lnTo>
                    <a:pt x="519398" y="1781232"/>
                  </a:lnTo>
                  <a:lnTo>
                    <a:pt x="586392" y="1811523"/>
                  </a:lnTo>
                  <a:lnTo>
                    <a:pt x="655098" y="1836307"/>
                  </a:lnTo>
                  <a:lnTo>
                    <a:pt x="725172" y="1855583"/>
                  </a:lnTo>
                  <a:lnTo>
                    <a:pt x="796273" y="1869352"/>
                  </a:lnTo>
                  <a:lnTo>
                    <a:pt x="868058" y="1877613"/>
                  </a:lnTo>
                  <a:lnTo>
                    <a:pt x="940185" y="1880367"/>
                  </a:lnTo>
                  <a:lnTo>
                    <a:pt x="1012312" y="1877613"/>
                  </a:lnTo>
                  <a:lnTo>
                    <a:pt x="1084097" y="1869352"/>
                  </a:lnTo>
                  <a:lnTo>
                    <a:pt x="1155197" y="1855583"/>
                  </a:lnTo>
                  <a:lnTo>
                    <a:pt x="1225271" y="1836307"/>
                  </a:lnTo>
                  <a:lnTo>
                    <a:pt x="1293976" y="1811523"/>
                  </a:lnTo>
                  <a:lnTo>
                    <a:pt x="1360970" y="1781232"/>
                  </a:lnTo>
                  <a:lnTo>
                    <a:pt x="1425911" y="1745434"/>
                  </a:lnTo>
                  <a:lnTo>
                    <a:pt x="1488456" y="1704128"/>
                  </a:lnTo>
                  <a:lnTo>
                    <a:pt x="1548264" y="1657314"/>
                  </a:lnTo>
                  <a:lnTo>
                    <a:pt x="1604992" y="1604993"/>
                  </a:lnTo>
                  <a:lnTo>
                    <a:pt x="1657313" y="1548265"/>
                  </a:lnTo>
                  <a:lnTo>
                    <a:pt x="1704126" y="1488456"/>
                  </a:lnTo>
                  <a:lnTo>
                    <a:pt x="1745432" y="1425911"/>
                  </a:lnTo>
                  <a:lnTo>
                    <a:pt x="1781230" y="1360969"/>
                  </a:lnTo>
                  <a:lnTo>
                    <a:pt x="1811521" y="1293975"/>
                  </a:lnTo>
                  <a:lnTo>
                    <a:pt x="1836304" y="1225270"/>
                  </a:lnTo>
                  <a:lnTo>
                    <a:pt x="1855580" y="1155196"/>
                  </a:lnTo>
                  <a:lnTo>
                    <a:pt x="1869349" y="1084095"/>
                  </a:lnTo>
                  <a:lnTo>
                    <a:pt x="1877610" y="1012310"/>
                  </a:lnTo>
                  <a:lnTo>
                    <a:pt x="1880363" y="940183"/>
                  </a:lnTo>
                  <a:lnTo>
                    <a:pt x="1877610" y="868056"/>
                  </a:lnTo>
                  <a:lnTo>
                    <a:pt x="1869349" y="796271"/>
                  </a:lnTo>
                  <a:lnTo>
                    <a:pt x="1855580" y="725171"/>
                  </a:lnTo>
                  <a:lnTo>
                    <a:pt x="1836304" y="655097"/>
                  </a:lnTo>
                  <a:lnTo>
                    <a:pt x="1811521" y="586391"/>
                  </a:lnTo>
                  <a:lnTo>
                    <a:pt x="1781230" y="519397"/>
                  </a:lnTo>
                  <a:lnTo>
                    <a:pt x="1745432" y="454456"/>
                  </a:lnTo>
                  <a:lnTo>
                    <a:pt x="1704126" y="391910"/>
                  </a:lnTo>
                  <a:lnTo>
                    <a:pt x="1657313" y="332102"/>
                  </a:lnTo>
                  <a:lnTo>
                    <a:pt x="1604992" y="275373"/>
                  </a:lnTo>
                  <a:lnTo>
                    <a:pt x="1548264" y="223052"/>
                  </a:lnTo>
                  <a:lnTo>
                    <a:pt x="1488456" y="176239"/>
                  </a:lnTo>
                  <a:lnTo>
                    <a:pt x="1425911" y="134933"/>
                  </a:lnTo>
                  <a:lnTo>
                    <a:pt x="1360970" y="99134"/>
                  </a:lnTo>
                  <a:lnTo>
                    <a:pt x="1293976" y="68843"/>
                  </a:lnTo>
                  <a:lnTo>
                    <a:pt x="1225271" y="44059"/>
                  </a:lnTo>
                  <a:lnTo>
                    <a:pt x="1155197" y="24783"/>
                  </a:lnTo>
                  <a:lnTo>
                    <a:pt x="1084097" y="11014"/>
                  </a:lnTo>
                  <a:lnTo>
                    <a:pt x="1012312" y="2753"/>
                  </a:lnTo>
                  <a:lnTo>
                    <a:pt x="940185" y="0"/>
                  </a:lnTo>
                  <a:close/>
                </a:path>
              </a:pathLst>
            </a:custGeom>
            <a:solidFill>
              <a:schemeClr val="accent3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 sz="1800">
                <a:latin typeface="+mn-lt"/>
              </a:endParaRPr>
            </a:p>
          </p:txBody>
        </p:sp>
      </p:grpSp>
      <p:sp>
        <p:nvSpPr>
          <p:cNvPr id="17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266700" y="2316262"/>
            <a:ext cx="4314029" cy="381217"/>
          </a:xfrm>
        </p:spPr>
        <p:txBody>
          <a:bodyPr/>
          <a:lstStyle>
            <a:lvl1pPr marL="15394" indent="0" algn="ctr" defTabSz="4572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050" b="1" kern="1200" dirty="0">
                <a:solidFill>
                  <a:srgbClr val="0D356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15394" algn="ctr"/>
            <a:r>
              <a:rPr lang="en-US" sz="1050" b="1" dirty="0" err="1">
                <a:solidFill>
                  <a:srgbClr val="0D356E"/>
                </a:solidFill>
                <a:latin typeface="+mn-lt"/>
                <a:cs typeface="Arial"/>
              </a:rPr>
              <a:t>Subheadline</a:t>
            </a:r>
            <a:r>
              <a:rPr lang="en-US" sz="1050" b="1" spc="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050" b="1" dirty="0">
                <a:solidFill>
                  <a:srgbClr val="0D356E"/>
                </a:solidFill>
                <a:latin typeface="+mn-lt"/>
                <a:cs typeface="Arial"/>
              </a:rPr>
              <a:t>or</a:t>
            </a:r>
            <a:r>
              <a:rPr lang="en-US" sz="1050" b="1" spc="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050" b="1" dirty="0">
                <a:solidFill>
                  <a:srgbClr val="0D356E"/>
                </a:solidFill>
                <a:latin typeface="+mn-lt"/>
                <a:cs typeface="Arial"/>
              </a:rPr>
              <a:t>supportive</a:t>
            </a:r>
            <a:r>
              <a:rPr lang="en-US" sz="1050" b="1" spc="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050" b="1" dirty="0">
                <a:solidFill>
                  <a:srgbClr val="0D356E"/>
                </a:solidFill>
                <a:latin typeface="+mn-lt"/>
                <a:cs typeface="Arial"/>
              </a:rPr>
              <a:t>text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386266" y="2774490"/>
            <a:ext cx="4051300" cy="508000"/>
          </a:xfrm>
        </p:spPr>
        <p:txBody>
          <a:bodyPr/>
          <a:lstStyle>
            <a:lvl1pPr marL="15394" indent="0" algn="ctr" defTabSz="1828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1050" kern="1200" spc="6" dirty="0">
                <a:solidFill>
                  <a:srgbClr val="0D356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15394" algn="ctr"/>
            <a:r>
              <a:rPr lang="en-US" sz="1050" dirty="0">
                <a:solidFill>
                  <a:srgbClr val="0D356E"/>
                </a:solidFill>
                <a:latin typeface="+mn-lt"/>
                <a:cs typeface="Arial"/>
              </a:rPr>
              <a:t>Lorem</a:t>
            </a:r>
            <a: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  <a:t> ipsum </a:t>
            </a:r>
            <a:r>
              <a:rPr lang="en-US" sz="1050" dirty="0">
                <a:solidFill>
                  <a:srgbClr val="0D356E"/>
                </a:solidFill>
                <a:latin typeface="+mn-lt"/>
                <a:cs typeface="Arial"/>
              </a:rPr>
              <a:t>do</a:t>
            </a:r>
            <a: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  <a:t>lor </a:t>
            </a:r>
            <a:r>
              <a:rPr lang="en-US" sz="1050" dirty="0">
                <a:solidFill>
                  <a:srgbClr val="0D356E"/>
                </a:solidFill>
                <a:latin typeface="+mn-lt"/>
                <a:cs typeface="Arial"/>
              </a:rPr>
              <a:t>sit</a:t>
            </a:r>
            <a: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050" dirty="0" err="1">
                <a:solidFill>
                  <a:srgbClr val="0D356E"/>
                </a:solidFill>
                <a:latin typeface="+mn-lt"/>
                <a:cs typeface="Arial"/>
              </a:rPr>
              <a:t>amet</a:t>
            </a:r>
            <a:r>
              <a:rPr lang="en-US" sz="1050" dirty="0">
                <a:solidFill>
                  <a:srgbClr val="0D356E"/>
                </a:solidFill>
                <a:latin typeface="+mn-lt"/>
                <a:cs typeface="Arial"/>
              </a:rPr>
              <a:t>,</a:t>
            </a:r>
            <a: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050" dirty="0" err="1">
                <a:solidFill>
                  <a:srgbClr val="0D356E"/>
                </a:solidFill>
                <a:latin typeface="+mn-lt"/>
                <a:cs typeface="Arial"/>
              </a:rPr>
              <a:t>consectetur</a:t>
            </a:r>
            <a: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050" dirty="0" err="1">
                <a:solidFill>
                  <a:srgbClr val="0D356E"/>
                </a:solidFill>
                <a:latin typeface="+mn-lt"/>
                <a:cs typeface="Arial"/>
              </a:rPr>
              <a:t>ad</a:t>
            </a:r>
            <a:r>
              <a:rPr lang="en-US" sz="1050" spc="6" dirty="0" err="1">
                <a:solidFill>
                  <a:srgbClr val="0D356E"/>
                </a:solidFill>
                <a:latin typeface="+mn-lt"/>
                <a:cs typeface="Arial"/>
              </a:rPr>
              <a:t>ipiscing</a:t>
            </a:r>
            <a: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050" dirty="0" err="1">
                <a:solidFill>
                  <a:srgbClr val="0D356E"/>
                </a:solidFill>
                <a:latin typeface="+mn-lt"/>
                <a:cs typeface="Arial"/>
              </a:rPr>
              <a:t>e</a:t>
            </a:r>
            <a:r>
              <a:rPr lang="en-US" sz="1050" spc="6" dirty="0" err="1">
                <a:solidFill>
                  <a:srgbClr val="0D356E"/>
                </a:solidFill>
                <a:latin typeface="+mn-lt"/>
                <a:cs typeface="Arial"/>
              </a:rPr>
              <a:t>lit</a:t>
            </a:r>
            <a: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  <a:t>. </a:t>
            </a:r>
            <a:b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</a:br>
            <a:r>
              <a:rPr lang="en-US" sz="1050" spc="6" dirty="0" err="1">
                <a:solidFill>
                  <a:srgbClr val="0D356E"/>
                </a:solidFill>
                <a:latin typeface="+mn-lt"/>
                <a:cs typeface="Arial"/>
              </a:rPr>
              <a:t>Morbi</a:t>
            </a:r>
            <a: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050" dirty="0">
                <a:solidFill>
                  <a:srgbClr val="0D356E"/>
                </a:solidFill>
                <a:latin typeface="+mn-lt"/>
                <a:cs typeface="Arial"/>
              </a:rPr>
              <a:t>at</a:t>
            </a:r>
            <a: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050" dirty="0">
                <a:solidFill>
                  <a:srgbClr val="0D356E"/>
                </a:solidFill>
                <a:latin typeface="+mn-lt"/>
                <a:cs typeface="Arial"/>
              </a:rPr>
              <a:t>mi</a:t>
            </a:r>
            <a: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050" dirty="0" err="1">
                <a:solidFill>
                  <a:srgbClr val="0D356E"/>
                </a:solidFill>
                <a:latin typeface="+mn-lt"/>
                <a:cs typeface="Arial"/>
              </a:rPr>
              <a:t>suscip</a:t>
            </a:r>
            <a:r>
              <a:rPr lang="en-US" sz="1050" spc="6" dirty="0" err="1">
                <a:solidFill>
                  <a:srgbClr val="0D356E"/>
                </a:solidFill>
                <a:latin typeface="+mn-lt"/>
                <a:cs typeface="Arial"/>
              </a:rPr>
              <a:t>it</a:t>
            </a:r>
            <a: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  <a:t>, </a:t>
            </a:r>
            <a:r>
              <a:rPr lang="en-US" sz="1050" dirty="0" err="1">
                <a:solidFill>
                  <a:srgbClr val="0D356E"/>
                </a:solidFill>
                <a:latin typeface="+mn-lt"/>
                <a:cs typeface="Arial"/>
              </a:rPr>
              <a:t>dap</a:t>
            </a:r>
            <a:r>
              <a:rPr lang="en-US" sz="1050" spc="6" dirty="0" err="1">
                <a:solidFill>
                  <a:srgbClr val="0D356E"/>
                </a:solidFill>
                <a:latin typeface="+mn-lt"/>
                <a:cs typeface="Arial"/>
              </a:rPr>
              <a:t>ibus</a:t>
            </a:r>
            <a: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050" dirty="0" err="1">
                <a:solidFill>
                  <a:srgbClr val="0D356E"/>
                </a:solidFill>
                <a:latin typeface="+mn-lt"/>
                <a:cs typeface="Arial"/>
              </a:rPr>
              <a:t>nu</a:t>
            </a:r>
            <a:r>
              <a:rPr lang="en-US" sz="1050" spc="6" dirty="0" err="1">
                <a:solidFill>
                  <a:srgbClr val="0D356E"/>
                </a:solidFill>
                <a:latin typeface="+mn-lt"/>
                <a:cs typeface="Arial"/>
              </a:rPr>
              <a:t>lla</a:t>
            </a:r>
            <a: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050" dirty="0" err="1">
                <a:solidFill>
                  <a:srgbClr val="0D356E"/>
                </a:solidFill>
                <a:latin typeface="+mn-lt"/>
                <a:cs typeface="Arial"/>
              </a:rPr>
              <a:t>eu</a:t>
            </a:r>
            <a:r>
              <a:rPr lang="en-US" sz="1050" dirty="0">
                <a:solidFill>
                  <a:srgbClr val="0D356E"/>
                </a:solidFill>
                <a:latin typeface="+mn-lt"/>
                <a:cs typeface="Arial"/>
              </a:rPr>
              <a:t>,</a:t>
            </a:r>
            <a: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050" dirty="0" err="1">
                <a:solidFill>
                  <a:srgbClr val="0D356E"/>
                </a:solidFill>
                <a:latin typeface="+mn-lt"/>
                <a:cs typeface="Arial"/>
              </a:rPr>
              <a:t>mo</a:t>
            </a:r>
            <a:r>
              <a:rPr lang="en-US" sz="1050" spc="6" dirty="0" err="1">
                <a:solidFill>
                  <a:srgbClr val="0D356E"/>
                </a:solidFill>
                <a:latin typeface="+mn-lt"/>
                <a:cs typeface="Arial"/>
              </a:rPr>
              <a:t>lestie</a:t>
            </a:r>
            <a: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050" dirty="0" err="1">
                <a:solidFill>
                  <a:srgbClr val="0D356E"/>
                </a:solidFill>
                <a:latin typeface="+mn-lt"/>
                <a:cs typeface="Arial"/>
              </a:rPr>
              <a:t>quam</a:t>
            </a:r>
            <a:r>
              <a:rPr lang="en-US" sz="1050" dirty="0">
                <a:solidFill>
                  <a:srgbClr val="0D356E"/>
                </a:solidFill>
                <a:latin typeface="+mn-lt"/>
                <a:cs typeface="Arial"/>
              </a:rPr>
              <a:t>.</a:t>
            </a:r>
            <a:endParaRPr lang="en-US" sz="1050" dirty="0">
              <a:latin typeface="+mn-lt"/>
              <a:cs typeface="Arial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189010466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1656">
          <p15:clr>
            <a:srgbClr val="FBAE40"/>
          </p15:clr>
        </p15:guide>
        <p15:guide id="2" orient="horz" pos="1620">
          <p15:clr>
            <a:srgbClr val="FBAE40"/>
          </p15:clr>
        </p15:guide>
        <p15:guide id="3" orient="horz" pos="2969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019" y="256032"/>
            <a:ext cx="32004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lvl="0" eaLnBrk="0" hangingPunct="0">
              <a:spcBef>
                <a:spcPct val="20000"/>
              </a:spcBef>
            </a:pPr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9019" y="1248937"/>
            <a:ext cx="8627806" cy="3484555"/>
          </a:xfrm>
          <a:prstGeom prst="rect">
            <a:avLst/>
          </a:prstGeom>
        </p:spPr>
        <p:txBody>
          <a:bodyPr lIns="45720" tIns="45720" rIns="45720" bIns="45720" anchor="t" anchorCtr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110" name="Group 109"/>
          <p:cNvGrpSpPr/>
          <p:nvPr userDrawn="1"/>
        </p:nvGrpSpPr>
        <p:grpSpPr>
          <a:xfrm>
            <a:off x="4006715" y="-155461"/>
            <a:ext cx="152400" cy="122115"/>
            <a:chOff x="7983415" y="6582508"/>
            <a:chExt cx="152400" cy="486507"/>
          </a:xfrm>
        </p:grpSpPr>
        <p:cxnSp>
          <p:nvCxnSpPr>
            <p:cNvPr id="111" name="Straight Connector 110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3" name="Group 112"/>
          <p:cNvGrpSpPr/>
          <p:nvPr userDrawn="1"/>
        </p:nvGrpSpPr>
        <p:grpSpPr>
          <a:xfrm>
            <a:off x="3540588" y="-155461"/>
            <a:ext cx="152400" cy="122115"/>
            <a:chOff x="7983415" y="6582508"/>
            <a:chExt cx="152400" cy="486507"/>
          </a:xfrm>
        </p:grpSpPr>
        <p:cxnSp>
          <p:nvCxnSpPr>
            <p:cNvPr id="114" name="Straight Connector 113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6" name="Group 115"/>
          <p:cNvGrpSpPr/>
          <p:nvPr userDrawn="1"/>
        </p:nvGrpSpPr>
        <p:grpSpPr>
          <a:xfrm>
            <a:off x="3074461" y="-155461"/>
            <a:ext cx="152400" cy="122115"/>
            <a:chOff x="7983415" y="6582508"/>
            <a:chExt cx="152400" cy="486507"/>
          </a:xfrm>
        </p:grpSpPr>
        <p:cxnSp>
          <p:nvCxnSpPr>
            <p:cNvPr id="117" name="Straight Connector 116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9" name="Group 118"/>
          <p:cNvGrpSpPr/>
          <p:nvPr userDrawn="1"/>
        </p:nvGrpSpPr>
        <p:grpSpPr>
          <a:xfrm>
            <a:off x="2608334" y="-155461"/>
            <a:ext cx="152400" cy="122115"/>
            <a:chOff x="7983415" y="6582508"/>
            <a:chExt cx="152400" cy="486507"/>
          </a:xfrm>
        </p:grpSpPr>
        <p:cxnSp>
          <p:nvCxnSpPr>
            <p:cNvPr id="120" name="Straight Connector 119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2" name="Group 121"/>
          <p:cNvGrpSpPr/>
          <p:nvPr userDrawn="1"/>
        </p:nvGrpSpPr>
        <p:grpSpPr>
          <a:xfrm>
            <a:off x="2142207" y="-155461"/>
            <a:ext cx="152400" cy="122115"/>
            <a:chOff x="7983415" y="6582508"/>
            <a:chExt cx="152400" cy="486507"/>
          </a:xfrm>
        </p:grpSpPr>
        <p:cxnSp>
          <p:nvCxnSpPr>
            <p:cNvPr id="123" name="Straight Connector 122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5" name="Group 124"/>
          <p:cNvGrpSpPr/>
          <p:nvPr userDrawn="1"/>
        </p:nvGrpSpPr>
        <p:grpSpPr>
          <a:xfrm>
            <a:off x="1676080" y="-155461"/>
            <a:ext cx="152400" cy="122115"/>
            <a:chOff x="7983415" y="6582508"/>
            <a:chExt cx="152400" cy="486507"/>
          </a:xfrm>
        </p:grpSpPr>
        <p:cxnSp>
          <p:nvCxnSpPr>
            <p:cNvPr id="126" name="Straight Connector 125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69" name="Straight Connector 168"/>
          <p:cNvCxnSpPr/>
          <p:nvPr userDrawn="1"/>
        </p:nvCxnSpPr>
        <p:spPr>
          <a:xfrm>
            <a:off x="430099" y="-155461"/>
            <a:ext cx="0" cy="122115"/>
          </a:xfrm>
          <a:prstGeom prst="line">
            <a:avLst/>
          </a:prstGeom>
          <a:ln w="31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0" name="Group 169"/>
          <p:cNvGrpSpPr/>
          <p:nvPr userDrawn="1"/>
        </p:nvGrpSpPr>
        <p:grpSpPr>
          <a:xfrm>
            <a:off x="743826" y="-155461"/>
            <a:ext cx="152400" cy="122115"/>
            <a:chOff x="7983415" y="6582508"/>
            <a:chExt cx="152400" cy="486507"/>
          </a:xfrm>
        </p:grpSpPr>
        <p:cxnSp>
          <p:nvCxnSpPr>
            <p:cNvPr id="171" name="Straight Connector 170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6" name="Group 175"/>
          <p:cNvGrpSpPr/>
          <p:nvPr userDrawn="1"/>
        </p:nvGrpSpPr>
        <p:grpSpPr>
          <a:xfrm>
            <a:off x="1209953" y="-155461"/>
            <a:ext cx="152400" cy="122115"/>
            <a:chOff x="7983415" y="6582508"/>
            <a:chExt cx="152400" cy="486507"/>
          </a:xfrm>
        </p:grpSpPr>
        <p:cxnSp>
          <p:nvCxnSpPr>
            <p:cNvPr id="177" name="Straight Connector 176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3" name="Group 232"/>
          <p:cNvGrpSpPr/>
          <p:nvPr userDrawn="1"/>
        </p:nvGrpSpPr>
        <p:grpSpPr>
          <a:xfrm>
            <a:off x="7269604" y="-155461"/>
            <a:ext cx="152400" cy="122115"/>
            <a:chOff x="7983415" y="6582508"/>
            <a:chExt cx="152400" cy="486507"/>
          </a:xfrm>
        </p:grpSpPr>
        <p:cxnSp>
          <p:nvCxnSpPr>
            <p:cNvPr id="234" name="Straight Connector 233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/>
            <p:nvPr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6" name="Group 235"/>
          <p:cNvGrpSpPr/>
          <p:nvPr userDrawn="1"/>
        </p:nvGrpSpPr>
        <p:grpSpPr>
          <a:xfrm>
            <a:off x="6803477" y="-155461"/>
            <a:ext cx="152400" cy="122115"/>
            <a:chOff x="7983415" y="6582508"/>
            <a:chExt cx="152400" cy="486507"/>
          </a:xfrm>
        </p:grpSpPr>
        <p:cxnSp>
          <p:nvCxnSpPr>
            <p:cNvPr id="237" name="Straight Connector 236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9" name="Group 238"/>
          <p:cNvGrpSpPr/>
          <p:nvPr userDrawn="1"/>
        </p:nvGrpSpPr>
        <p:grpSpPr>
          <a:xfrm>
            <a:off x="6337350" y="-155461"/>
            <a:ext cx="152400" cy="122115"/>
            <a:chOff x="7983415" y="6582508"/>
            <a:chExt cx="152400" cy="486507"/>
          </a:xfrm>
        </p:grpSpPr>
        <p:cxnSp>
          <p:nvCxnSpPr>
            <p:cNvPr id="240" name="Straight Connector 239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2" name="Group 241"/>
          <p:cNvGrpSpPr/>
          <p:nvPr userDrawn="1"/>
        </p:nvGrpSpPr>
        <p:grpSpPr>
          <a:xfrm>
            <a:off x="5871223" y="-155461"/>
            <a:ext cx="152400" cy="122115"/>
            <a:chOff x="7983415" y="6582508"/>
            <a:chExt cx="152400" cy="486507"/>
          </a:xfrm>
        </p:grpSpPr>
        <p:cxnSp>
          <p:nvCxnSpPr>
            <p:cNvPr id="243" name="Straight Connector 242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5" name="Group 244"/>
          <p:cNvGrpSpPr/>
          <p:nvPr userDrawn="1"/>
        </p:nvGrpSpPr>
        <p:grpSpPr>
          <a:xfrm>
            <a:off x="5405096" y="-155461"/>
            <a:ext cx="152400" cy="122115"/>
            <a:chOff x="7983415" y="6582508"/>
            <a:chExt cx="152400" cy="486507"/>
          </a:xfrm>
        </p:grpSpPr>
        <p:cxnSp>
          <p:nvCxnSpPr>
            <p:cNvPr id="246" name="Straight Connector 245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8" name="Group 247"/>
          <p:cNvGrpSpPr/>
          <p:nvPr userDrawn="1"/>
        </p:nvGrpSpPr>
        <p:grpSpPr>
          <a:xfrm>
            <a:off x="4938969" y="-155461"/>
            <a:ext cx="152400" cy="122115"/>
            <a:chOff x="7983415" y="6582508"/>
            <a:chExt cx="152400" cy="486507"/>
          </a:xfrm>
        </p:grpSpPr>
        <p:cxnSp>
          <p:nvCxnSpPr>
            <p:cNvPr id="249" name="Straight Connector 248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4" name="Group 253"/>
          <p:cNvGrpSpPr/>
          <p:nvPr userDrawn="1"/>
        </p:nvGrpSpPr>
        <p:grpSpPr>
          <a:xfrm>
            <a:off x="4472842" y="-155461"/>
            <a:ext cx="152400" cy="122115"/>
            <a:chOff x="7983415" y="6582508"/>
            <a:chExt cx="152400" cy="486507"/>
          </a:xfrm>
        </p:grpSpPr>
        <p:cxnSp>
          <p:nvCxnSpPr>
            <p:cNvPr id="255" name="Straight Connector 254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68" name="Straight Connector 267"/>
          <p:cNvCxnSpPr/>
          <p:nvPr userDrawn="1"/>
        </p:nvCxnSpPr>
        <p:spPr>
          <a:xfrm>
            <a:off x="8667987" y="-155461"/>
            <a:ext cx="0" cy="122115"/>
          </a:xfrm>
          <a:prstGeom prst="line">
            <a:avLst/>
          </a:prstGeom>
          <a:ln w="31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9" name="Group 268"/>
          <p:cNvGrpSpPr/>
          <p:nvPr userDrawn="1"/>
        </p:nvGrpSpPr>
        <p:grpSpPr>
          <a:xfrm>
            <a:off x="8201858" y="-155461"/>
            <a:ext cx="152400" cy="122115"/>
            <a:chOff x="7983415" y="6582508"/>
            <a:chExt cx="152400" cy="486507"/>
          </a:xfrm>
        </p:grpSpPr>
        <p:cxnSp>
          <p:nvCxnSpPr>
            <p:cNvPr id="270" name="Straight Connector 269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2" name="Group 271"/>
          <p:cNvGrpSpPr/>
          <p:nvPr userDrawn="1"/>
        </p:nvGrpSpPr>
        <p:grpSpPr>
          <a:xfrm>
            <a:off x="7735731" y="-155461"/>
            <a:ext cx="152400" cy="122115"/>
            <a:chOff x="7983415" y="6582508"/>
            <a:chExt cx="152400" cy="486507"/>
          </a:xfrm>
        </p:grpSpPr>
        <p:cxnSp>
          <p:nvCxnSpPr>
            <p:cNvPr id="273" name="Straight Connector 272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2" name="Group 331"/>
          <p:cNvGrpSpPr/>
          <p:nvPr userDrawn="1"/>
        </p:nvGrpSpPr>
        <p:grpSpPr>
          <a:xfrm>
            <a:off x="4006715" y="5185797"/>
            <a:ext cx="152400" cy="122115"/>
            <a:chOff x="7983415" y="6582508"/>
            <a:chExt cx="152400" cy="486507"/>
          </a:xfrm>
        </p:grpSpPr>
        <p:cxnSp>
          <p:nvCxnSpPr>
            <p:cNvPr id="333" name="Straight Connector 332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Straight Connector 333"/>
            <p:cNvCxnSpPr/>
            <p:nvPr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5" name="Group 334"/>
          <p:cNvGrpSpPr/>
          <p:nvPr userDrawn="1"/>
        </p:nvGrpSpPr>
        <p:grpSpPr>
          <a:xfrm>
            <a:off x="3540588" y="5185797"/>
            <a:ext cx="152400" cy="122115"/>
            <a:chOff x="7983415" y="6582508"/>
            <a:chExt cx="152400" cy="486507"/>
          </a:xfrm>
        </p:grpSpPr>
        <p:cxnSp>
          <p:nvCxnSpPr>
            <p:cNvPr id="336" name="Straight Connector 335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Connector 336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8" name="Group 337"/>
          <p:cNvGrpSpPr/>
          <p:nvPr userDrawn="1"/>
        </p:nvGrpSpPr>
        <p:grpSpPr>
          <a:xfrm>
            <a:off x="3074461" y="5185797"/>
            <a:ext cx="152400" cy="122115"/>
            <a:chOff x="7983415" y="6582508"/>
            <a:chExt cx="152400" cy="486507"/>
          </a:xfrm>
        </p:grpSpPr>
        <p:cxnSp>
          <p:nvCxnSpPr>
            <p:cNvPr id="339" name="Straight Connector 338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Straight Connector 339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1" name="Group 340"/>
          <p:cNvGrpSpPr/>
          <p:nvPr userDrawn="1"/>
        </p:nvGrpSpPr>
        <p:grpSpPr>
          <a:xfrm>
            <a:off x="2608334" y="5185797"/>
            <a:ext cx="152400" cy="122115"/>
            <a:chOff x="7983415" y="6582508"/>
            <a:chExt cx="152400" cy="486507"/>
          </a:xfrm>
        </p:grpSpPr>
        <p:cxnSp>
          <p:nvCxnSpPr>
            <p:cNvPr id="342" name="Straight Connector 341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Connector 342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4" name="Group 343"/>
          <p:cNvGrpSpPr/>
          <p:nvPr userDrawn="1"/>
        </p:nvGrpSpPr>
        <p:grpSpPr>
          <a:xfrm>
            <a:off x="2142207" y="5185797"/>
            <a:ext cx="152400" cy="122115"/>
            <a:chOff x="7983415" y="6582508"/>
            <a:chExt cx="152400" cy="486507"/>
          </a:xfrm>
        </p:grpSpPr>
        <p:cxnSp>
          <p:nvCxnSpPr>
            <p:cNvPr id="345" name="Straight Connector 344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Connector 345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7" name="Group 346"/>
          <p:cNvGrpSpPr/>
          <p:nvPr userDrawn="1"/>
        </p:nvGrpSpPr>
        <p:grpSpPr>
          <a:xfrm>
            <a:off x="1676080" y="5185797"/>
            <a:ext cx="152400" cy="122115"/>
            <a:chOff x="7983415" y="6582508"/>
            <a:chExt cx="152400" cy="486507"/>
          </a:xfrm>
        </p:grpSpPr>
        <p:cxnSp>
          <p:nvCxnSpPr>
            <p:cNvPr id="348" name="Straight Connector 347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Straight Connector 348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50" name="Straight Connector 349"/>
          <p:cNvCxnSpPr/>
          <p:nvPr userDrawn="1"/>
        </p:nvCxnSpPr>
        <p:spPr>
          <a:xfrm>
            <a:off x="430099" y="5185797"/>
            <a:ext cx="0" cy="122115"/>
          </a:xfrm>
          <a:prstGeom prst="line">
            <a:avLst/>
          </a:prstGeom>
          <a:ln w="31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1" name="Group 350"/>
          <p:cNvGrpSpPr/>
          <p:nvPr userDrawn="1"/>
        </p:nvGrpSpPr>
        <p:grpSpPr>
          <a:xfrm>
            <a:off x="743826" y="5185797"/>
            <a:ext cx="152400" cy="122115"/>
            <a:chOff x="7983415" y="6582508"/>
            <a:chExt cx="152400" cy="486507"/>
          </a:xfrm>
        </p:grpSpPr>
        <p:cxnSp>
          <p:nvCxnSpPr>
            <p:cNvPr id="352" name="Straight Connector 351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Connector 352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4" name="Group 353"/>
          <p:cNvGrpSpPr/>
          <p:nvPr userDrawn="1"/>
        </p:nvGrpSpPr>
        <p:grpSpPr>
          <a:xfrm>
            <a:off x="1209953" y="5185797"/>
            <a:ext cx="152400" cy="122115"/>
            <a:chOff x="7983415" y="6582508"/>
            <a:chExt cx="152400" cy="486507"/>
          </a:xfrm>
        </p:grpSpPr>
        <p:cxnSp>
          <p:nvCxnSpPr>
            <p:cNvPr id="355" name="Straight Connector 354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Straight Connector 355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7" name="Group 356"/>
          <p:cNvGrpSpPr/>
          <p:nvPr userDrawn="1"/>
        </p:nvGrpSpPr>
        <p:grpSpPr>
          <a:xfrm>
            <a:off x="7269604" y="5185797"/>
            <a:ext cx="152400" cy="122115"/>
            <a:chOff x="7983415" y="6582508"/>
            <a:chExt cx="152400" cy="486507"/>
          </a:xfrm>
        </p:grpSpPr>
        <p:cxnSp>
          <p:nvCxnSpPr>
            <p:cNvPr id="358" name="Straight Connector 357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9" name="Straight Connector 358"/>
            <p:cNvCxnSpPr/>
            <p:nvPr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0" name="Group 359"/>
          <p:cNvGrpSpPr/>
          <p:nvPr userDrawn="1"/>
        </p:nvGrpSpPr>
        <p:grpSpPr>
          <a:xfrm>
            <a:off x="6803477" y="5185797"/>
            <a:ext cx="152400" cy="122115"/>
            <a:chOff x="7983415" y="6582508"/>
            <a:chExt cx="152400" cy="486507"/>
          </a:xfrm>
        </p:grpSpPr>
        <p:cxnSp>
          <p:nvCxnSpPr>
            <p:cNvPr id="361" name="Straight Connector 360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2" name="Straight Connector 361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3" name="Group 362"/>
          <p:cNvGrpSpPr/>
          <p:nvPr userDrawn="1"/>
        </p:nvGrpSpPr>
        <p:grpSpPr>
          <a:xfrm>
            <a:off x="6337350" y="5185797"/>
            <a:ext cx="152400" cy="122115"/>
            <a:chOff x="7983415" y="6582508"/>
            <a:chExt cx="152400" cy="486507"/>
          </a:xfrm>
        </p:grpSpPr>
        <p:cxnSp>
          <p:nvCxnSpPr>
            <p:cNvPr id="364" name="Straight Connector 363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" name="Straight Connector 364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6" name="Group 365"/>
          <p:cNvGrpSpPr/>
          <p:nvPr userDrawn="1"/>
        </p:nvGrpSpPr>
        <p:grpSpPr>
          <a:xfrm>
            <a:off x="5871223" y="5185797"/>
            <a:ext cx="152400" cy="122115"/>
            <a:chOff x="7983415" y="6582508"/>
            <a:chExt cx="152400" cy="486507"/>
          </a:xfrm>
        </p:grpSpPr>
        <p:cxnSp>
          <p:nvCxnSpPr>
            <p:cNvPr id="367" name="Straight Connector 366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8" name="Straight Connector 367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9" name="Group 368"/>
          <p:cNvGrpSpPr/>
          <p:nvPr userDrawn="1"/>
        </p:nvGrpSpPr>
        <p:grpSpPr>
          <a:xfrm>
            <a:off x="5405096" y="5185797"/>
            <a:ext cx="152400" cy="122115"/>
            <a:chOff x="7983415" y="6582508"/>
            <a:chExt cx="152400" cy="486507"/>
          </a:xfrm>
        </p:grpSpPr>
        <p:cxnSp>
          <p:nvCxnSpPr>
            <p:cNvPr id="370" name="Straight Connector 369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1" name="Straight Connector 370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2" name="Group 371"/>
          <p:cNvGrpSpPr/>
          <p:nvPr userDrawn="1"/>
        </p:nvGrpSpPr>
        <p:grpSpPr>
          <a:xfrm>
            <a:off x="4938969" y="5185797"/>
            <a:ext cx="152400" cy="122115"/>
            <a:chOff x="7983415" y="6582508"/>
            <a:chExt cx="152400" cy="486507"/>
          </a:xfrm>
        </p:grpSpPr>
        <p:cxnSp>
          <p:nvCxnSpPr>
            <p:cNvPr id="373" name="Straight Connector 372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4" name="Straight Connector 373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5" name="Group 374"/>
          <p:cNvGrpSpPr/>
          <p:nvPr userDrawn="1"/>
        </p:nvGrpSpPr>
        <p:grpSpPr>
          <a:xfrm>
            <a:off x="4472842" y="5185797"/>
            <a:ext cx="152400" cy="122115"/>
            <a:chOff x="7983415" y="6582508"/>
            <a:chExt cx="152400" cy="486507"/>
          </a:xfrm>
        </p:grpSpPr>
        <p:cxnSp>
          <p:nvCxnSpPr>
            <p:cNvPr id="376" name="Straight Connector 375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7" name="Straight Connector 376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78" name="Straight Connector 377"/>
          <p:cNvCxnSpPr/>
          <p:nvPr userDrawn="1"/>
        </p:nvCxnSpPr>
        <p:spPr>
          <a:xfrm>
            <a:off x="8667987" y="5185797"/>
            <a:ext cx="0" cy="122115"/>
          </a:xfrm>
          <a:prstGeom prst="line">
            <a:avLst/>
          </a:prstGeom>
          <a:ln w="31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9" name="Group 378"/>
          <p:cNvGrpSpPr/>
          <p:nvPr userDrawn="1"/>
        </p:nvGrpSpPr>
        <p:grpSpPr>
          <a:xfrm>
            <a:off x="8201858" y="5185797"/>
            <a:ext cx="152400" cy="122115"/>
            <a:chOff x="7983415" y="6582508"/>
            <a:chExt cx="152400" cy="486507"/>
          </a:xfrm>
        </p:grpSpPr>
        <p:cxnSp>
          <p:nvCxnSpPr>
            <p:cNvPr id="380" name="Straight Connector 379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1" name="Straight Connector 380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2" name="Group 381"/>
          <p:cNvGrpSpPr/>
          <p:nvPr userDrawn="1"/>
        </p:nvGrpSpPr>
        <p:grpSpPr>
          <a:xfrm>
            <a:off x="7735731" y="5185797"/>
            <a:ext cx="152400" cy="122115"/>
            <a:chOff x="7983415" y="6582508"/>
            <a:chExt cx="152400" cy="486507"/>
          </a:xfrm>
        </p:grpSpPr>
        <p:cxnSp>
          <p:nvCxnSpPr>
            <p:cNvPr id="383" name="Straight Connector 382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4" name="Straight Connector 383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0" name="Group 409"/>
          <p:cNvGrpSpPr/>
          <p:nvPr userDrawn="1"/>
        </p:nvGrpSpPr>
        <p:grpSpPr>
          <a:xfrm rot="5400000">
            <a:off x="-174784" y="4555298"/>
            <a:ext cx="152400" cy="122115"/>
            <a:chOff x="7983415" y="6582508"/>
            <a:chExt cx="152400" cy="486507"/>
          </a:xfrm>
        </p:grpSpPr>
        <p:cxnSp>
          <p:nvCxnSpPr>
            <p:cNvPr id="411" name="Straight Connector 410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2" name="Straight Connector 411"/>
            <p:cNvCxnSpPr/>
            <p:nvPr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3" name="Group 412"/>
          <p:cNvGrpSpPr/>
          <p:nvPr userDrawn="1"/>
        </p:nvGrpSpPr>
        <p:grpSpPr>
          <a:xfrm rot="5400000">
            <a:off x="-174784" y="4085124"/>
            <a:ext cx="152400" cy="122115"/>
            <a:chOff x="7983415" y="6582508"/>
            <a:chExt cx="152400" cy="486507"/>
          </a:xfrm>
        </p:grpSpPr>
        <p:cxnSp>
          <p:nvCxnSpPr>
            <p:cNvPr id="414" name="Straight Connector 413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5" name="Straight Connector 414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6" name="Group 415"/>
          <p:cNvGrpSpPr/>
          <p:nvPr userDrawn="1"/>
        </p:nvGrpSpPr>
        <p:grpSpPr>
          <a:xfrm rot="5400000">
            <a:off x="-174784" y="3614950"/>
            <a:ext cx="152400" cy="122115"/>
            <a:chOff x="7983415" y="6582508"/>
            <a:chExt cx="152400" cy="486507"/>
          </a:xfrm>
        </p:grpSpPr>
        <p:cxnSp>
          <p:nvCxnSpPr>
            <p:cNvPr id="417" name="Straight Connector 416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8" name="Straight Connector 417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9" name="Group 418"/>
          <p:cNvGrpSpPr/>
          <p:nvPr userDrawn="1"/>
        </p:nvGrpSpPr>
        <p:grpSpPr>
          <a:xfrm rot="5400000">
            <a:off x="-174784" y="3144776"/>
            <a:ext cx="152400" cy="122115"/>
            <a:chOff x="7983415" y="6582508"/>
            <a:chExt cx="152400" cy="486507"/>
          </a:xfrm>
        </p:grpSpPr>
        <p:cxnSp>
          <p:nvCxnSpPr>
            <p:cNvPr id="420" name="Straight Connector 419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1" name="Straight Connector 420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2" name="Group 421"/>
          <p:cNvGrpSpPr/>
          <p:nvPr userDrawn="1"/>
        </p:nvGrpSpPr>
        <p:grpSpPr>
          <a:xfrm rot="5400000">
            <a:off x="-174784" y="2674602"/>
            <a:ext cx="152400" cy="122115"/>
            <a:chOff x="7983415" y="6582508"/>
            <a:chExt cx="152400" cy="486507"/>
          </a:xfrm>
        </p:grpSpPr>
        <p:cxnSp>
          <p:nvCxnSpPr>
            <p:cNvPr id="423" name="Straight Connector 422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4" name="Straight Connector 423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5" name="Group 424"/>
          <p:cNvGrpSpPr/>
          <p:nvPr userDrawn="1"/>
        </p:nvGrpSpPr>
        <p:grpSpPr>
          <a:xfrm rot="5400000">
            <a:off x="-174784" y="2204428"/>
            <a:ext cx="152400" cy="122115"/>
            <a:chOff x="7983415" y="6582508"/>
            <a:chExt cx="152400" cy="486507"/>
          </a:xfrm>
        </p:grpSpPr>
        <p:cxnSp>
          <p:nvCxnSpPr>
            <p:cNvPr id="426" name="Straight Connector 425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7" name="Straight Connector 426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8" name="Group 427"/>
          <p:cNvGrpSpPr/>
          <p:nvPr userDrawn="1"/>
        </p:nvGrpSpPr>
        <p:grpSpPr>
          <a:xfrm rot="5400000">
            <a:off x="-174784" y="1734254"/>
            <a:ext cx="152400" cy="122115"/>
            <a:chOff x="7983415" y="6582508"/>
            <a:chExt cx="152400" cy="486507"/>
          </a:xfrm>
        </p:grpSpPr>
        <p:cxnSp>
          <p:nvCxnSpPr>
            <p:cNvPr id="429" name="Straight Connector 428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0" name="Straight Connector 429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64" name="Straight Connector 463"/>
          <p:cNvCxnSpPr/>
          <p:nvPr userDrawn="1"/>
        </p:nvCxnSpPr>
        <p:spPr>
          <a:xfrm>
            <a:off x="9144000" y="4874986"/>
            <a:ext cx="164592" cy="0"/>
          </a:xfrm>
          <a:prstGeom prst="line">
            <a:avLst/>
          </a:prstGeom>
          <a:ln w="1270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5" name="Straight Connector 464"/>
          <p:cNvCxnSpPr/>
          <p:nvPr userDrawn="1"/>
        </p:nvCxnSpPr>
        <p:spPr>
          <a:xfrm>
            <a:off x="9144000" y="241074"/>
            <a:ext cx="164592" cy="0"/>
          </a:xfrm>
          <a:prstGeom prst="line">
            <a:avLst/>
          </a:prstGeom>
          <a:ln w="1270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6" name="Straight Connector 465"/>
          <p:cNvCxnSpPr/>
          <p:nvPr userDrawn="1"/>
        </p:nvCxnSpPr>
        <p:spPr>
          <a:xfrm>
            <a:off x="-187326" y="4871811"/>
            <a:ext cx="164592" cy="0"/>
          </a:xfrm>
          <a:prstGeom prst="line">
            <a:avLst/>
          </a:prstGeom>
          <a:ln w="1270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7" name="Straight Connector 466"/>
          <p:cNvCxnSpPr/>
          <p:nvPr userDrawn="1"/>
        </p:nvCxnSpPr>
        <p:spPr>
          <a:xfrm>
            <a:off x="-184150" y="241074"/>
            <a:ext cx="164592" cy="0"/>
          </a:xfrm>
          <a:prstGeom prst="line">
            <a:avLst/>
          </a:prstGeom>
          <a:ln w="1270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8" name="Straight Connector 467"/>
          <p:cNvCxnSpPr/>
          <p:nvPr userDrawn="1"/>
        </p:nvCxnSpPr>
        <p:spPr>
          <a:xfrm>
            <a:off x="8886825" y="-194346"/>
            <a:ext cx="0" cy="164592"/>
          </a:xfrm>
          <a:prstGeom prst="line">
            <a:avLst/>
          </a:prstGeom>
          <a:ln w="1270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9" name="Straight Connector 468"/>
          <p:cNvCxnSpPr/>
          <p:nvPr userDrawn="1"/>
        </p:nvCxnSpPr>
        <p:spPr>
          <a:xfrm>
            <a:off x="260350" y="-187203"/>
            <a:ext cx="0" cy="164592"/>
          </a:xfrm>
          <a:prstGeom prst="line">
            <a:avLst/>
          </a:prstGeom>
          <a:ln w="1270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0" name="Straight Connector 469"/>
          <p:cNvCxnSpPr/>
          <p:nvPr userDrawn="1"/>
        </p:nvCxnSpPr>
        <p:spPr>
          <a:xfrm>
            <a:off x="8887619" y="5131369"/>
            <a:ext cx="0" cy="164592"/>
          </a:xfrm>
          <a:prstGeom prst="line">
            <a:avLst/>
          </a:prstGeom>
          <a:ln w="1270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1" name="Straight Connector 470"/>
          <p:cNvCxnSpPr/>
          <p:nvPr userDrawn="1"/>
        </p:nvCxnSpPr>
        <p:spPr>
          <a:xfrm>
            <a:off x="260350" y="5128988"/>
            <a:ext cx="0" cy="164592"/>
          </a:xfrm>
          <a:prstGeom prst="line">
            <a:avLst/>
          </a:prstGeom>
          <a:ln w="1270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88" name="Group 187">
            <a:extLst>
              <a:ext uri="{FF2B5EF4-FFF2-40B4-BE49-F238E27FC236}">
                <a16:creationId xmlns="" xmlns:a16="http://schemas.microsoft.com/office/drawing/2014/main" id="{75F83E5F-1584-418E-AB32-686B252559C4}"/>
              </a:ext>
            </a:extLst>
          </p:cNvPr>
          <p:cNvGrpSpPr/>
          <p:nvPr userDrawn="1"/>
        </p:nvGrpSpPr>
        <p:grpSpPr>
          <a:xfrm rot="5400000">
            <a:off x="-174785" y="483497"/>
            <a:ext cx="152400" cy="122115"/>
            <a:chOff x="7983415" y="6582508"/>
            <a:chExt cx="152400" cy="486507"/>
          </a:xfrm>
        </p:grpSpPr>
        <p:cxnSp>
          <p:nvCxnSpPr>
            <p:cNvPr id="189" name="Straight Connector 188">
              <a:extLst>
                <a:ext uri="{FF2B5EF4-FFF2-40B4-BE49-F238E27FC236}">
                  <a16:creationId xmlns="" xmlns:a16="http://schemas.microsoft.com/office/drawing/2014/main" id="{67B97FE4-6907-4D19-80E2-B08795F8E268}"/>
                </a:ext>
              </a:extLst>
            </p:cNvPr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="" xmlns:a16="http://schemas.microsoft.com/office/drawing/2014/main" id="{657A6D41-0871-4DCF-AB73-960B92AC3FB4}"/>
                </a:ext>
              </a:extLst>
            </p:cNvPr>
            <p:cNvCxnSpPr/>
            <p:nvPr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1" name="Group 190">
            <a:extLst>
              <a:ext uri="{FF2B5EF4-FFF2-40B4-BE49-F238E27FC236}">
                <a16:creationId xmlns="" xmlns:a16="http://schemas.microsoft.com/office/drawing/2014/main" id="{A52D6863-EDD4-4B25-AC64-D536AEC5F7D3}"/>
              </a:ext>
            </a:extLst>
          </p:cNvPr>
          <p:cNvGrpSpPr/>
          <p:nvPr userDrawn="1"/>
        </p:nvGrpSpPr>
        <p:grpSpPr>
          <a:xfrm rot="5400000">
            <a:off x="-174785" y="1423845"/>
            <a:ext cx="152400" cy="122115"/>
            <a:chOff x="7983415" y="6582508"/>
            <a:chExt cx="152400" cy="486507"/>
          </a:xfrm>
        </p:grpSpPr>
        <p:cxnSp>
          <p:nvCxnSpPr>
            <p:cNvPr id="192" name="Straight Connector 191">
              <a:extLst>
                <a:ext uri="{FF2B5EF4-FFF2-40B4-BE49-F238E27FC236}">
                  <a16:creationId xmlns="" xmlns:a16="http://schemas.microsoft.com/office/drawing/2014/main" id="{F43FA92A-8FD9-4BAD-B44B-7432A014D553}"/>
                </a:ext>
              </a:extLst>
            </p:cNvPr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="" xmlns:a16="http://schemas.microsoft.com/office/drawing/2014/main" id="{4A3D7BA3-06F2-441F-A966-E0C0FE008D44}"/>
                </a:ext>
              </a:extLst>
            </p:cNvPr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4" name="Group 193">
            <a:extLst>
              <a:ext uri="{FF2B5EF4-FFF2-40B4-BE49-F238E27FC236}">
                <a16:creationId xmlns="" xmlns:a16="http://schemas.microsoft.com/office/drawing/2014/main" id="{943A3299-C348-4767-B606-C5FA8A936C27}"/>
              </a:ext>
            </a:extLst>
          </p:cNvPr>
          <p:cNvGrpSpPr/>
          <p:nvPr userDrawn="1"/>
        </p:nvGrpSpPr>
        <p:grpSpPr>
          <a:xfrm rot="5400000">
            <a:off x="-174785" y="953671"/>
            <a:ext cx="152400" cy="122115"/>
            <a:chOff x="7983415" y="6582508"/>
            <a:chExt cx="152400" cy="486507"/>
          </a:xfrm>
        </p:grpSpPr>
        <p:cxnSp>
          <p:nvCxnSpPr>
            <p:cNvPr id="195" name="Straight Connector 194">
              <a:extLst>
                <a:ext uri="{FF2B5EF4-FFF2-40B4-BE49-F238E27FC236}">
                  <a16:creationId xmlns="" xmlns:a16="http://schemas.microsoft.com/office/drawing/2014/main" id="{72100A1E-28D5-443B-A19E-2310B6C2174C}"/>
                </a:ext>
              </a:extLst>
            </p:cNvPr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>
              <a:extLst>
                <a:ext uri="{FF2B5EF4-FFF2-40B4-BE49-F238E27FC236}">
                  <a16:creationId xmlns="" xmlns:a16="http://schemas.microsoft.com/office/drawing/2014/main" id="{098A4DB2-1491-46C6-827C-8B62FD030E02}"/>
                </a:ext>
              </a:extLst>
            </p:cNvPr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7" name="Group 196">
            <a:extLst>
              <a:ext uri="{FF2B5EF4-FFF2-40B4-BE49-F238E27FC236}">
                <a16:creationId xmlns="" xmlns:a16="http://schemas.microsoft.com/office/drawing/2014/main" id="{FE2B4BD0-6636-4728-8B3D-ADEC99C16D31}"/>
              </a:ext>
            </a:extLst>
          </p:cNvPr>
          <p:cNvGrpSpPr/>
          <p:nvPr userDrawn="1"/>
        </p:nvGrpSpPr>
        <p:grpSpPr>
          <a:xfrm rot="5400000">
            <a:off x="9136485" y="4555299"/>
            <a:ext cx="152400" cy="122115"/>
            <a:chOff x="7983415" y="6582508"/>
            <a:chExt cx="152400" cy="486507"/>
          </a:xfrm>
        </p:grpSpPr>
        <p:cxnSp>
          <p:nvCxnSpPr>
            <p:cNvPr id="198" name="Straight Connector 197">
              <a:extLst>
                <a:ext uri="{FF2B5EF4-FFF2-40B4-BE49-F238E27FC236}">
                  <a16:creationId xmlns="" xmlns:a16="http://schemas.microsoft.com/office/drawing/2014/main" id="{0AB60D28-117E-409C-A136-1DBF60BA90C7}"/>
                </a:ext>
              </a:extLst>
            </p:cNvPr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="" xmlns:a16="http://schemas.microsoft.com/office/drawing/2014/main" id="{2641FD56-909C-4A84-89E3-D29C477936DB}"/>
                </a:ext>
              </a:extLst>
            </p:cNvPr>
            <p:cNvCxnSpPr/>
            <p:nvPr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0" name="Group 199">
            <a:extLst>
              <a:ext uri="{FF2B5EF4-FFF2-40B4-BE49-F238E27FC236}">
                <a16:creationId xmlns="" xmlns:a16="http://schemas.microsoft.com/office/drawing/2014/main" id="{C3E6A41A-8978-4303-93F3-613B03ED32B4}"/>
              </a:ext>
            </a:extLst>
          </p:cNvPr>
          <p:cNvGrpSpPr/>
          <p:nvPr userDrawn="1"/>
        </p:nvGrpSpPr>
        <p:grpSpPr>
          <a:xfrm rot="5400000">
            <a:off x="9136485" y="4085125"/>
            <a:ext cx="152400" cy="122115"/>
            <a:chOff x="7983415" y="6582508"/>
            <a:chExt cx="152400" cy="486507"/>
          </a:xfrm>
        </p:grpSpPr>
        <p:cxnSp>
          <p:nvCxnSpPr>
            <p:cNvPr id="201" name="Straight Connector 200">
              <a:extLst>
                <a:ext uri="{FF2B5EF4-FFF2-40B4-BE49-F238E27FC236}">
                  <a16:creationId xmlns="" xmlns:a16="http://schemas.microsoft.com/office/drawing/2014/main" id="{ECA738CC-4591-4E58-A82B-FC45FA8357A1}"/>
                </a:ext>
              </a:extLst>
            </p:cNvPr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="" xmlns:a16="http://schemas.microsoft.com/office/drawing/2014/main" id="{86AF7FC9-16F9-4DE9-91C2-1EF8443DC4AF}"/>
                </a:ext>
              </a:extLst>
            </p:cNvPr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3" name="Group 202">
            <a:extLst>
              <a:ext uri="{FF2B5EF4-FFF2-40B4-BE49-F238E27FC236}">
                <a16:creationId xmlns="" xmlns:a16="http://schemas.microsoft.com/office/drawing/2014/main" id="{020BBA68-6EF9-47E3-9A06-67C2E90755B7}"/>
              </a:ext>
            </a:extLst>
          </p:cNvPr>
          <p:cNvGrpSpPr/>
          <p:nvPr userDrawn="1"/>
        </p:nvGrpSpPr>
        <p:grpSpPr>
          <a:xfrm rot="5400000">
            <a:off x="9136485" y="3614951"/>
            <a:ext cx="152400" cy="122115"/>
            <a:chOff x="7983415" y="6582508"/>
            <a:chExt cx="152400" cy="486507"/>
          </a:xfrm>
        </p:grpSpPr>
        <p:cxnSp>
          <p:nvCxnSpPr>
            <p:cNvPr id="204" name="Straight Connector 203">
              <a:extLst>
                <a:ext uri="{FF2B5EF4-FFF2-40B4-BE49-F238E27FC236}">
                  <a16:creationId xmlns="" xmlns:a16="http://schemas.microsoft.com/office/drawing/2014/main" id="{7C5CA2BF-F4F8-4264-8B0C-0FADD8246FF3}"/>
                </a:ext>
              </a:extLst>
            </p:cNvPr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="" xmlns:a16="http://schemas.microsoft.com/office/drawing/2014/main" id="{18B65DC1-6F9B-4CC5-A0E2-A7CE9C06DDC8}"/>
                </a:ext>
              </a:extLst>
            </p:cNvPr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6" name="Group 205">
            <a:extLst>
              <a:ext uri="{FF2B5EF4-FFF2-40B4-BE49-F238E27FC236}">
                <a16:creationId xmlns="" xmlns:a16="http://schemas.microsoft.com/office/drawing/2014/main" id="{22819C52-F4FF-4650-A6C1-2AA769CD85C0}"/>
              </a:ext>
            </a:extLst>
          </p:cNvPr>
          <p:cNvGrpSpPr/>
          <p:nvPr userDrawn="1"/>
        </p:nvGrpSpPr>
        <p:grpSpPr>
          <a:xfrm rot="5400000">
            <a:off x="9136485" y="3144777"/>
            <a:ext cx="152400" cy="122115"/>
            <a:chOff x="7983415" y="6582508"/>
            <a:chExt cx="152400" cy="486507"/>
          </a:xfrm>
        </p:grpSpPr>
        <p:cxnSp>
          <p:nvCxnSpPr>
            <p:cNvPr id="207" name="Straight Connector 206">
              <a:extLst>
                <a:ext uri="{FF2B5EF4-FFF2-40B4-BE49-F238E27FC236}">
                  <a16:creationId xmlns="" xmlns:a16="http://schemas.microsoft.com/office/drawing/2014/main" id="{B8BFE1A2-E3DE-4CFE-AD19-CE62C8E7CE72}"/>
                </a:ext>
              </a:extLst>
            </p:cNvPr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="" xmlns:a16="http://schemas.microsoft.com/office/drawing/2014/main" id="{0EA06674-129F-47B9-8D9E-A95FAC5BE7BC}"/>
                </a:ext>
              </a:extLst>
            </p:cNvPr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9" name="Group 208">
            <a:extLst>
              <a:ext uri="{FF2B5EF4-FFF2-40B4-BE49-F238E27FC236}">
                <a16:creationId xmlns="" xmlns:a16="http://schemas.microsoft.com/office/drawing/2014/main" id="{1EFEB541-DF06-4A78-AD8F-7E7036227BBC}"/>
              </a:ext>
            </a:extLst>
          </p:cNvPr>
          <p:cNvGrpSpPr/>
          <p:nvPr userDrawn="1"/>
        </p:nvGrpSpPr>
        <p:grpSpPr>
          <a:xfrm rot="5400000">
            <a:off x="9136485" y="2674603"/>
            <a:ext cx="152400" cy="122115"/>
            <a:chOff x="7983415" y="6582508"/>
            <a:chExt cx="152400" cy="486507"/>
          </a:xfrm>
        </p:grpSpPr>
        <p:cxnSp>
          <p:nvCxnSpPr>
            <p:cNvPr id="210" name="Straight Connector 209">
              <a:extLst>
                <a:ext uri="{FF2B5EF4-FFF2-40B4-BE49-F238E27FC236}">
                  <a16:creationId xmlns="" xmlns:a16="http://schemas.microsoft.com/office/drawing/2014/main" id="{9FF4647B-0EA6-4DA6-ACF8-D7A297A03A3D}"/>
                </a:ext>
              </a:extLst>
            </p:cNvPr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="" xmlns:a16="http://schemas.microsoft.com/office/drawing/2014/main" id="{95DADA63-7EAC-4ADE-A102-354C00940745}"/>
                </a:ext>
              </a:extLst>
            </p:cNvPr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2" name="Group 211">
            <a:extLst>
              <a:ext uri="{FF2B5EF4-FFF2-40B4-BE49-F238E27FC236}">
                <a16:creationId xmlns="" xmlns:a16="http://schemas.microsoft.com/office/drawing/2014/main" id="{7A476E04-B54A-425D-8F2C-0BDB5D9F7F14}"/>
              </a:ext>
            </a:extLst>
          </p:cNvPr>
          <p:cNvGrpSpPr/>
          <p:nvPr userDrawn="1"/>
        </p:nvGrpSpPr>
        <p:grpSpPr>
          <a:xfrm rot="5400000">
            <a:off x="9136485" y="2204429"/>
            <a:ext cx="152400" cy="122115"/>
            <a:chOff x="7983415" y="6582508"/>
            <a:chExt cx="152400" cy="486507"/>
          </a:xfrm>
        </p:grpSpPr>
        <p:cxnSp>
          <p:nvCxnSpPr>
            <p:cNvPr id="213" name="Straight Connector 212">
              <a:extLst>
                <a:ext uri="{FF2B5EF4-FFF2-40B4-BE49-F238E27FC236}">
                  <a16:creationId xmlns="" xmlns:a16="http://schemas.microsoft.com/office/drawing/2014/main" id="{9167C050-C59D-45D6-AFCB-F337EA4A15E8}"/>
                </a:ext>
              </a:extLst>
            </p:cNvPr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>
              <a:extLst>
                <a:ext uri="{FF2B5EF4-FFF2-40B4-BE49-F238E27FC236}">
                  <a16:creationId xmlns="" xmlns:a16="http://schemas.microsoft.com/office/drawing/2014/main" id="{A84EE3FF-1DC0-4EE9-A3B5-F3264D8E5674}"/>
                </a:ext>
              </a:extLst>
            </p:cNvPr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5" name="Group 214">
            <a:extLst>
              <a:ext uri="{FF2B5EF4-FFF2-40B4-BE49-F238E27FC236}">
                <a16:creationId xmlns="" xmlns:a16="http://schemas.microsoft.com/office/drawing/2014/main" id="{11B0E357-729C-435E-B819-F50FF8C46F58}"/>
              </a:ext>
            </a:extLst>
          </p:cNvPr>
          <p:cNvGrpSpPr/>
          <p:nvPr userDrawn="1"/>
        </p:nvGrpSpPr>
        <p:grpSpPr>
          <a:xfrm rot="5400000">
            <a:off x="9136485" y="1734255"/>
            <a:ext cx="152400" cy="122115"/>
            <a:chOff x="7983415" y="6582508"/>
            <a:chExt cx="152400" cy="486507"/>
          </a:xfrm>
        </p:grpSpPr>
        <p:cxnSp>
          <p:nvCxnSpPr>
            <p:cNvPr id="216" name="Straight Connector 215">
              <a:extLst>
                <a:ext uri="{FF2B5EF4-FFF2-40B4-BE49-F238E27FC236}">
                  <a16:creationId xmlns="" xmlns:a16="http://schemas.microsoft.com/office/drawing/2014/main" id="{68929BEA-8529-48BC-B27A-6E5314E20613}"/>
                </a:ext>
              </a:extLst>
            </p:cNvPr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>
              <a:extLst>
                <a:ext uri="{FF2B5EF4-FFF2-40B4-BE49-F238E27FC236}">
                  <a16:creationId xmlns="" xmlns:a16="http://schemas.microsoft.com/office/drawing/2014/main" id="{900CE15E-70BF-48E0-A2C9-4E55ABA16A79}"/>
                </a:ext>
              </a:extLst>
            </p:cNvPr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8" name="Group 217">
            <a:extLst>
              <a:ext uri="{FF2B5EF4-FFF2-40B4-BE49-F238E27FC236}">
                <a16:creationId xmlns="" xmlns:a16="http://schemas.microsoft.com/office/drawing/2014/main" id="{42188881-662D-45BA-BEB2-9498CBC24C3F}"/>
              </a:ext>
            </a:extLst>
          </p:cNvPr>
          <p:cNvGrpSpPr/>
          <p:nvPr userDrawn="1"/>
        </p:nvGrpSpPr>
        <p:grpSpPr>
          <a:xfrm rot="5400000">
            <a:off x="9136485" y="483498"/>
            <a:ext cx="152400" cy="122115"/>
            <a:chOff x="7983415" y="6582508"/>
            <a:chExt cx="152400" cy="486507"/>
          </a:xfrm>
        </p:grpSpPr>
        <p:cxnSp>
          <p:nvCxnSpPr>
            <p:cNvPr id="219" name="Straight Connector 218">
              <a:extLst>
                <a:ext uri="{FF2B5EF4-FFF2-40B4-BE49-F238E27FC236}">
                  <a16:creationId xmlns="" xmlns:a16="http://schemas.microsoft.com/office/drawing/2014/main" id="{222BF96C-1E11-4233-88D5-FB831C9DDDF1}"/>
                </a:ext>
              </a:extLst>
            </p:cNvPr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="" xmlns:a16="http://schemas.microsoft.com/office/drawing/2014/main" id="{82304F9B-CADD-4E53-BC52-E1178D09F694}"/>
                </a:ext>
              </a:extLst>
            </p:cNvPr>
            <p:cNvCxnSpPr/>
            <p:nvPr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1" name="Group 220">
            <a:extLst>
              <a:ext uri="{FF2B5EF4-FFF2-40B4-BE49-F238E27FC236}">
                <a16:creationId xmlns="" xmlns:a16="http://schemas.microsoft.com/office/drawing/2014/main" id="{5C9C9F40-BA73-4F0F-84AE-96B9F7AE2EA9}"/>
              </a:ext>
            </a:extLst>
          </p:cNvPr>
          <p:cNvGrpSpPr/>
          <p:nvPr userDrawn="1"/>
        </p:nvGrpSpPr>
        <p:grpSpPr>
          <a:xfrm rot="5400000">
            <a:off x="9136485" y="1423846"/>
            <a:ext cx="152400" cy="122115"/>
            <a:chOff x="7983415" y="6582508"/>
            <a:chExt cx="152400" cy="486507"/>
          </a:xfrm>
        </p:grpSpPr>
        <p:cxnSp>
          <p:nvCxnSpPr>
            <p:cNvPr id="222" name="Straight Connector 221">
              <a:extLst>
                <a:ext uri="{FF2B5EF4-FFF2-40B4-BE49-F238E27FC236}">
                  <a16:creationId xmlns="" xmlns:a16="http://schemas.microsoft.com/office/drawing/2014/main" id="{E20A52A5-77EB-4BC6-95CB-53DE3C0C3D3A}"/>
                </a:ext>
              </a:extLst>
            </p:cNvPr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="" xmlns:a16="http://schemas.microsoft.com/office/drawing/2014/main" id="{3879CAFE-BA43-469C-868A-62BDBCF1A8D9}"/>
                </a:ext>
              </a:extLst>
            </p:cNvPr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4" name="Group 223">
            <a:extLst>
              <a:ext uri="{FF2B5EF4-FFF2-40B4-BE49-F238E27FC236}">
                <a16:creationId xmlns="" xmlns:a16="http://schemas.microsoft.com/office/drawing/2014/main" id="{3EE846E6-43A5-4D07-B942-428F70C264D2}"/>
              </a:ext>
            </a:extLst>
          </p:cNvPr>
          <p:cNvGrpSpPr/>
          <p:nvPr userDrawn="1"/>
        </p:nvGrpSpPr>
        <p:grpSpPr>
          <a:xfrm rot="5400000">
            <a:off x="9136485" y="953672"/>
            <a:ext cx="152400" cy="122115"/>
            <a:chOff x="7983415" y="6582508"/>
            <a:chExt cx="152400" cy="486507"/>
          </a:xfrm>
        </p:grpSpPr>
        <p:cxnSp>
          <p:nvCxnSpPr>
            <p:cNvPr id="225" name="Straight Connector 224">
              <a:extLst>
                <a:ext uri="{FF2B5EF4-FFF2-40B4-BE49-F238E27FC236}">
                  <a16:creationId xmlns="" xmlns:a16="http://schemas.microsoft.com/office/drawing/2014/main" id="{61FE6C1D-8F02-4451-9FAC-6B83F9796C1D}"/>
                </a:ext>
              </a:extLst>
            </p:cNvPr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>
              <a:extLst>
                <a:ext uri="{FF2B5EF4-FFF2-40B4-BE49-F238E27FC236}">
                  <a16:creationId xmlns="" xmlns:a16="http://schemas.microsoft.com/office/drawing/2014/main" id="{73D3BD2C-5025-40B4-BBD1-9C734CBD9061}"/>
                </a:ext>
              </a:extLst>
            </p:cNvPr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="" xmlns:p14="http://schemas.microsoft.com/office/powerpoint/2010/main" val="38130369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2" r:id="rId1"/>
    <p:sldLayoutId id="2147483810" r:id="rId2"/>
    <p:sldLayoutId id="2147483804" r:id="rId3"/>
    <p:sldLayoutId id="2147483709" r:id="rId4"/>
    <p:sldLayoutId id="2147483870" r:id="rId5"/>
    <p:sldLayoutId id="2147483756" r:id="rId6"/>
    <p:sldLayoutId id="2147483867" r:id="rId7"/>
    <p:sldLayoutId id="2147483868" r:id="rId8"/>
    <p:sldLayoutId id="2147483865" r:id="rId9"/>
    <p:sldLayoutId id="2147483784" r:id="rId10"/>
    <p:sldLayoutId id="2147483863" r:id="rId11"/>
    <p:sldLayoutId id="2147483829" r:id="rId12"/>
    <p:sldLayoutId id="2147483855" r:id="rId13"/>
    <p:sldLayoutId id="2147483858" r:id="rId14"/>
    <p:sldLayoutId id="2147483833" r:id="rId15"/>
    <p:sldLayoutId id="2147483832" r:id="rId16"/>
    <p:sldLayoutId id="2147483831" r:id="rId17"/>
    <p:sldLayoutId id="2147483834" r:id="rId18"/>
    <p:sldLayoutId id="2147483835" r:id="rId19"/>
    <p:sldLayoutId id="2147483836" r:id="rId20"/>
    <p:sldLayoutId id="2147483838" r:id="rId21"/>
    <p:sldLayoutId id="2147483842" r:id="rId22"/>
    <p:sldLayoutId id="2147483844" r:id="rId23"/>
    <p:sldLayoutId id="2147483846" r:id="rId24"/>
    <p:sldLayoutId id="2147483871" r:id="rId25"/>
    <p:sldLayoutId id="2147483850" r:id="rId26"/>
    <p:sldLayoutId id="2147483848" r:id="rId27"/>
    <p:sldLayoutId id="2147483852" r:id="rId28"/>
    <p:sldLayoutId id="2147483799" r:id="rId29"/>
    <p:sldLayoutId id="2147483872" r:id="rId30"/>
    <p:sldLayoutId id="2147483822" r:id="rId31"/>
    <p:sldLayoutId id="2147483869" r:id="rId32"/>
    <p:sldLayoutId id="2147483824" r:id="rId33"/>
    <p:sldLayoutId id="2147483873" r:id="rId34"/>
    <p:sldLayoutId id="2147483874" r:id="rId35"/>
    <p:sldLayoutId id="2147483875" r:id="rId36"/>
    <p:sldLayoutId id="2147483878" r:id="rId37"/>
    <p:sldLayoutId id="2147483879" r:id="rId38"/>
    <p:sldLayoutId id="2147483880" r:id="rId39"/>
    <p:sldLayoutId id="2147483881" r:id="rId40"/>
  </p:sldLayoutIdLst>
  <p:hf hdr="0"/>
  <p:txStyles>
    <p:titleStyle>
      <a:lvl1pPr marL="0" algn="l" defTabSz="457200" rtl="0" eaLnBrk="1" latinLnBrk="0" hangingPunct="1">
        <a:lnSpc>
          <a:spcPct val="98000"/>
        </a:lnSpc>
        <a:spcBef>
          <a:spcPct val="0"/>
        </a:spcBef>
        <a:buNone/>
        <a:tabLst>
          <a:tab pos="457200" algn="l"/>
        </a:tabLst>
        <a:defRPr lang="en-US" sz="2600" b="1" u="sng" kern="1200" dirty="0">
          <a:solidFill>
            <a:schemeClr val="tx2"/>
          </a:solidFill>
          <a:latin typeface="+mj-lt"/>
          <a:ea typeface="+mn-ea"/>
          <a:cs typeface="Arial"/>
        </a:defRPr>
      </a:lvl1pPr>
    </p:titleStyle>
    <p:bodyStyle>
      <a:lvl1pPr marL="231775" indent="-231775" algn="l" defTabSz="457200" rtl="0" eaLnBrk="1" latinLnBrk="0" hangingPunct="1">
        <a:spcBef>
          <a:spcPts val="600"/>
        </a:spcBef>
        <a:buClr>
          <a:srgbClr val="00B0F0"/>
        </a:buClr>
        <a:buFont typeface="Arial" panose="020B0604020202020204" pitchFamily="34" charset="0"/>
        <a:buChar char="•"/>
        <a:defRPr kumimoji="0" lang="en-US" sz="2000" b="0" i="0" u="none" strike="noStrike" kern="1200" cap="none" spc="0" normalizeH="0" baseline="0" noProof="0" dirty="0" smtClean="0">
          <a:ln>
            <a:noFill/>
          </a:ln>
          <a:solidFill>
            <a:schemeClr val="accent2"/>
          </a:solidFill>
          <a:effectLst/>
          <a:uLnTx/>
          <a:uFillTx/>
          <a:latin typeface="+mn-lt"/>
          <a:ea typeface="+mn-ea"/>
          <a:cs typeface="Arial"/>
        </a:defRPr>
      </a:lvl1pPr>
      <a:lvl2pPr marL="742950" indent="-285750" algn="l" defTabSz="457200" rtl="0" eaLnBrk="1" latinLnBrk="0" hangingPunct="1">
        <a:spcBef>
          <a:spcPts val="600"/>
        </a:spcBef>
        <a:buClr>
          <a:srgbClr val="00B0F0"/>
        </a:buClr>
        <a:buFont typeface="Arial" charset="0"/>
        <a:buChar char="•"/>
        <a:defRPr kumimoji="0" lang="en-US" sz="1800" b="0" i="0" u="none" strike="noStrike" kern="1200" cap="none" spc="0" normalizeH="0" baseline="0" noProof="0" dirty="0" smtClean="0">
          <a:ln>
            <a:noFill/>
          </a:ln>
          <a:solidFill>
            <a:schemeClr val="accent2"/>
          </a:solidFill>
          <a:effectLst/>
          <a:uLnTx/>
          <a:uFillTx/>
          <a:latin typeface="+mn-lt"/>
          <a:ea typeface="+mn-ea"/>
          <a:cs typeface="+mn-cs"/>
        </a:defRPr>
      </a:lvl2pPr>
      <a:lvl3pPr marL="1085850" indent="-171450" algn="l" defTabSz="457200" rtl="0" eaLnBrk="1" latinLnBrk="0" hangingPunct="1">
        <a:spcBef>
          <a:spcPts val="600"/>
        </a:spcBef>
        <a:buClr>
          <a:srgbClr val="00B0F0"/>
        </a:buClr>
        <a:buFont typeface="Arial" charset="0"/>
        <a:buChar char="•"/>
        <a:defRPr kumimoji="0" lang="en-US" sz="1200" b="0" i="0" u="none" strike="noStrike" kern="1200" cap="none" spc="0" normalizeH="0" baseline="0" noProof="0" dirty="0" smtClean="0">
          <a:ln>
            <a:noFill/>
          </a:ln>
          <a:solidFill>
            <a:schemeClr val="accent2"/>
          </a:solidFill>
          <a:effectLst/>
          <a:uLnTx/>
          <a:uFillTx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600"/>
        </a:spcBef>
        <a:buClr>
          <a:srgbClr val="00B0F0"/>
        </a:buClr>
        <a:buFont typeface="Arial" charset="0"/>
        <a:buChar char="•"/>
        <a:defRPr kumimoji="0" lang="en-US" sz="1100" b="0" i="0" u="none" strike="noStrike" kern="1200" cap="none" spc="0" normalizeH="0" baseline="0" noProof="0" dirty="0" smtClean="0">
          <a:ln>
            <a:noFill/>
          </a:ln>
          <a:solidFill>
            <a:schemeClr val="accent2"/>
          </a:solidFill>
          <a:effectLst/>
          <a:uLnTx/>
          <a:uFillTx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600"/>
        </a:spcBef>
        <a:buClr>
          <a:srgbClr val="00B0F0"/>
        </a:buClr>
        <a:buFont typeface="Arial" charset="0"/>
        <a:buChar char="•"/>
        <a:defRPr kumimoji="0" lang="en-US" sz="1050" b="0" i="0" u="none" strike="noStrike" kern="1200" cap="none" spc="0" normalizeH="0" baseline="0" noProof="0" dirty="0">
          <a:ln>
            <a:noFill/>
          </a:ln>
          <a:solidFill>
            <a:schemeClr val="accent2"/>
          </a:solidFill>
          <a:effectLst/>
          <a:uLnTx/>
          <a:uFillTx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4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40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file:///C:\Users\Gururaj\Desktop\Demostrations\Speed%20Sign%20Recognition%20by%20Convolutional%20Neural%20Networks.mp4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0.xml"/><Relationship Id="rId6" Type="http://schemas.openxmlformats.org/officeDocument/2006/relationships/hyperlink" Target="https://www.youtube.com/watch?v=_qah8oIzCwk" TargetMode="External"/><Relationship Id="rId5" Type="http://schemas.openxmlformats.org/officeDocument/2006/relationships/hyperlink" Target="file:///C:\Users\Gururaj\Desktop\Demostrations\Volkswagen%20Tiguan%20Automatic%20Parking%20Demonstration.mp4" TargetMode="External"/><Relationship Id="rId4" Type="http://schemas.openxmlformats.org/officeDocument/2006/relationships/hyperlink" Target="file:///C:\Users\Gururaj\Desktop\Demostrations\Speed%20Sign%20Recognition%20by%20Convolutional%20Neural%20Networks%202.mp4" TargetMode="Externa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bistasolutions.com/resources/blogs/5-statistical-methods-for-forecasting-quantitative-time-series/" TargetMode="External"/><Relationship Id="rId1" Type="http://schemas.openxmlformats.org/officeDocument/2006/relationships/slideLayout" Target="../slideLayouts/slideLayout4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="" xmlns:a16="http://schemas.microsoft.com/office/drawing/2014/main" id="{BBA9EA59-034A-41E8-BD21-2379C094C303}"/>
              </a:ext>
            </a:extLst>
          </p:cNvPr>
          <p:cNvSpPr txBox="1">
            <a:spLocks/>
          </p:cNvSpPr>
          <p:nvPr/>
        </p:nvSpPr>
        <p:spPr>
          <a:xfrm>
            <a:off x="288774" y="3975390"/>
            <a:ext cx="7737625" cy="11025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lvl1pPr marL="0" algn="l" defTabSz="457200" rtl="0" eaLnBrk="1" latinLnBrk="0" hangingPunct="1">
              <a:lnSpc>
                <a:spcPct val="98000"/>
              </a:lnSpc>
              <a:spcBef>
                <a:spcPct val="0"/>
              </a:spcBef>
              <a:buNone/>
              <a:tabLst>
                <a:tab pos="457200" algn="l"/>
              </a:tabLst>
              <a:defRPr lang="en-US" sz="2600" b="1" u="sng" kern="1200" dirty="0">
                <a:solidFill>
                  <a:schemeClr val="tx2"/>
                </a:solidFill>
                <a:latin typeface="+mj-lt"/>
                <a:ea typeface="+mn-ea"/>
                <a:cs typeface="Arial"/>
              </a:defRPr>
            </a:lvl1pPr>
          </a:lstStyle>
          <a:p>
            <a:r>
              <a:rPr lang="en-US" sz="2400" dirty="0" smtClean="0"/>
              <a:t>Introduction to AI and ML – Day 2</a:t>
            </a:r>
            <a:r>
              <a:rPr lang="en-GB" sz="2400" dirty="0" smtClean="0"/>
              <a:t> </a:t>
            </a:r>
            <a:br>
              <a:rPr lang="en-GB" sz="2400" dirty="0" smtClean="0"/>
            </a:br>
            <a:r>
              <a:rPr lang="en-GB" sz="2000" dirty="0" err="1" smtClean="0"/>
              <a:t>Gururajan</a:t>
            </a:r>
            <a:r>
              <a:rPr lang="en-GB" sz="2000" dirty="0" smtClean="0"/>
              <a:t> </a:t>
            </a:r>
            <a:r>
              <a:rPr lang="en-GB" sz="2000" dirty="0" err="1" smtClean="0"/>
              <a:t>Narasimhan</a:t>
            </a:r>
            <a:r>
              <a:rPr lang="en-GB" sz="2000" dirty="0" smtClean="0"/>
              <a:t> Erode</a:t>
            </a:r>
            <a:endParaRPr lang="en-GB" sz="2400" dirty="0"/>
          </a:p>
        </p:txBody>
      </p:sp>
      <p:pic>
        <p:nvPicPr>
          <p:cNvPr id="1026" name="Picture 3" descr="cid:image003.png@01D41929.588B1350">
            <a:extLst>
              <a:ext uri="{FF2B5EF4-FFF2-40B4-BE49-F238E27FC236}">
                <a16:creationId xmlns="" xmlns:a16="http://schemas.microsoft.com/office/drawing/2014/main" id="{638E2F5B-ED0E-44CF-B839-B2AC58D221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2674" y="146918"/>
            <a:ext cx="6369406" cy="39636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41758729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90404" y="131506"/>
            <a:ext cx="3345316" cy="4798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91440" bIns="45720" numCol="1" rtlCol="0" anchor="ctr" anchorCtr="0" compatLnSpc="1">
            <a:prstTxWarp prst="textNoShape">
              <a:avLst/>
            </a:prstTxWarp>
            <a:normAutofit fontScale="90000"/>
          </a:bodyPr>
          <a:lstStyle/>
          <a:p>
            <a:pPr marL="0" marR="0" lvl="0" indent="0" algn="l" defTabSz="457200" rtl="0" eaLnBrk="1" fontAlgn="auto" latinLnBrk="0" hangingPunct="1">
              <a:lnSpc>
                <a:spcPct val="98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57200" algn="l"/>
              </a:tabLst>
              <a:defRPr/>
            </a:pPr>
            <a:r>
              <a:rPr kumimoji="0" lang="en-US" sz="2600" b="1" i="0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n-ea"/>
                <a:cs typeface="Arial"/>
              </a:rPr>
              <a:t>Regression examples</a:t>
            </a:r>
            <a:endParaRPr kumimoji="0" lang="en-US" sz="2600" b="1" i="0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+mn-ea"/>
              <a:cs typeface="Arial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70630" y="624624"/>
            <a:ext cx="4559456" cy="4335996"/>
          </a:xfrm>
          <a:prstGeom prst="rect">
            <a:avLst/>
          </a:prstGeom>
        </p:spPr>
        <p:txBody>
          <a:bodyPr lIns="45720" tIns="45720" rIns="45720" bIns="45720" anchor="t" anchorCtr="0">
            <a:noAutofit/>
          </a:bodyPr>
          <a:lstStyle/>
          <a:p>
            <a:pPr marL="231775" marR="0" lvl="0" indent="-231775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B0F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600" dirty="0" smtClean="0">
                <a:solidFill>
                  <a:schemeClr val="accent2"/>
                </a:solidFill>
                <a:cs typeface="Arial"/>
              </a:rPr>
              <a:t>Predicting the price of a house in a given area</a:t>
            </a:r>
            <a:endParaRPr kumimoji="0" lang="en-US" sz="1600" b="0" i="0" u="none" strike="noStrike" kern="1200" cap="none" spc="0" normalizeH="0" baseline="0" noProof="0" dirty="0" smtClean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+mn-lt"/>
              <a:ea typeface="+mn-ea"/>
              <a:cs typeface="Arial"/>
            </a:endParaRPr>
          </a:p>
          <a:p>
            <a:pPr marL="231775" marR="0" lvl="0" indent="-231775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B0F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600" dirty="0" smtClean="0">
                <a:solidFill>
                  <a:schemeClr val="accent2"/>
                </a:solidFill>
                <a:cs typeface="Arial"/>
              </a:rPr>
              <a:t>Predicting the CGPA of a student from the given data</a:t>
            </a:r>
          </a:p>
          <a:p>
            <a:pPr marL="231775" marR="0" lvl="0" indent="-231775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B0F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ea typeface="+mn-ea"/>
                <a:cs typeface="Arial"/>
              </a:rPr>
              <a:t>Predicting</a:t>
            </a:r>
            <a:r>
              <a:rPr kumimoji="0" lang="en-US" sz="1600" b="0" i="0" u="none" strike="noStrike" kern="1200" cap="none" spc="0" normalizeH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ea typeface="+mn-ea"/>
                <a:cs typeface="Arial"/>
              </a:rPr>
              <a:t> the revenue of the company based on the money spent on advertising</a:t>
            </a:r>
            <a:endParaRPr kumimoji="0" lang="en-US" sz="1600" b="0" i="0" u="none" strike="noStrike" kern="1200" cap="none" spc="0" normalizeH="0" baseline="0" noProof="0" dirty="0" smtClean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+mn-lt"/>
              <a:ea typeface="+mn-ea"/>
              <a:cs typeface="Arial"/>
            </a:endParaRPr>
          </a:p>
          <a:p>
            <a:pPr marL="231775" marR="0" lvl="0" indent="-231775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B0F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ea typeface="+mn-ea"/>
                <a:cs typeface="Arial"/>
              </a:rPr>
              <a:t>Predicting the wind</a:t>
            </a:r>
            <a:r>
              <a:rPr kumimoji="0" lang="en-US" sz="1600" b="0" i="0" u="none" strike="noStrike" kern="1200" cap="none" spc="0" normalizeH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ea typeface="+mn-ea"/>
                <a:cs typeface="Arial"/>
              </a:rPr>
              <a:t> speed, temperature and humidity tomorrow based on weather data so far</a:t>
            </a:r>
          </a:p>
          <a:p>
            <a:pPr marL="231775" marR="0" lvl="0" indent="-231775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B0F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600" baseline="0" dirty="0" smtClean="0">
                <a:solidFill>
                  <a:schemeClr val="accent2"/>
                </a:solidFill>
                <a:cs typeface="Arial"/>
              </a:rPr>
              <a:t>Predicting the fuel costs for the next five years for</a:t>
            </a:r>
            <a:r>
              <a:rPr lang="en-US" sz="1600" dirty="0" smtClean="0">
                <a:solidFill>
                  <a:schemeClr val="accent2"/>
                </a:solidFill>
                <a:cs typeface="Arial"/>
              </a:rPr>
              <a:t> the airlines given the consumption pattern</a:t>
            </a:r>
            <a:endParaRPr kumimoji="0" lang="en-US" sz="1600" b="0" i="0" u="none" strike="noStrike" kern="1200" cap="none" spc="0" normalizeH="0" baseline="0" noProof="0" dirty="0" smtClean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+mn-lt"/>
              <a:ea typeface="+mn-ea"/>
              <a:cs typeface="Arial"/>
            </a:endParaRPr>
          </a:p>
          <a:p>
            <a:pPr marL="231775" marR="0" lvl="0" indent="-231775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B0F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ea typeface="+mn-ea"/>
                <a:cs typeface="Arial"/>
              </a:rPr>
              <a:t>Finding if a person will repay the loan or will default</a:t>
            </a:r>
          </a:p>
          <a:p>
            <a:pPr marL="231775" marR="0" lvl="0" indent="-231775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B0F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600" dirty="0" smtClean="0">
                <a:solidFill>
                  <a:schemeClr val="accent2"/>
                </a:solidFill>
                <a:cs typeface="Arial"/>
              </a:rPr>
              <a:t>Prediction of the energy demand in the district, state and country based on consumption patterns</a:t>
            </a:r>
            <a:endParaRPr kumimoji="0" lang="en-US" sz="1600" b="0" i="0" u="none" strike="noStrike" kern="1200" cap="none" spc="0" normalizeH="0" baseline="0" noProof="0" dirty="0" smtClean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+mn-lt"/>
              <a:ea typeface="+mn-ea"/>
              <a:cs typeface="Arial"/>
            </a:endParaRPr>
          </a:p>
          <a:p>
            <a:pPr marL="231775" marR="0" lvl="0" indent="-231775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B0F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600" b="0" i="0" u="none" strike="noStrike" kern="1200" cap="none" spc="0" normalizeH="0" baseline="0" noProof="0" dirty="0" smtClean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+mn-lt"/>
              <a:ea typeface="+mn-ea"/>
              <a:cs typeface="Arial"/>
            </a:endParaRPr>
          </a:p>
          <a:p>
            <a:pPr marL="231775" marR="0" lvl="0" indent="-231775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B0F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+mn-lt"/>
              <a:ea typeface="+mn-ea"/>
              <a:cs typeface="Arial"/>
            </a:endParaRPr>
          </a:p>
        </p:txBody>
      </p:sp>
      <p:pic>
        <p:nvPicPr>
          <p:cNvPr id="1026" name="Picture 2" descr="https://xyclade.github.io/MachineLearning/Images/Good_Fit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73441" y="2486526"/>
            <a:ext cx="2559380" cy="2149576"/>
          </a:xfrm>
          <a:prstGeom prst="rect">
            <a:avLst/>
          </a:prstGeom>
          <a:noFill/>
        </p:spPr>
      </p:pic>
      <p:sp>
        <p:nvSpPr>
          <p:cNvPr id="9" name="Rectangle 8"/>
          <p:cNvSpPr/>
          <p:nvPr/>
        </p:nvSpPr>
        <p:spPr>
          <a:xfrm>
            <a:off x="5323070" y="4638910"/>
            <a:ext cx="337945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 smtClean="0"/>
              <a:t>Picture credit: https://xyclade.github.io/MachineLearning/</a:t>
            </a:r>
            <a:endParaRPr lang="en-US" sz="1000" dirty="0"/>
          </a:p>
        </p:txBody>
      </p:sp>
      <p:pic>
        <p:nvPicPr>
          <p:cNvPr id="49154" name="Picture 2" descr="Image result for linear regression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220133" y="240632"/>
            <a:ext cx="3033529" cy="2007185"/>
          </a:xfrm>
          <a:prstGeom prst="rect">
            <a:avLst/>
          </a:prstGeom>
          <a:noFill/>
        </p:spPr>
      </p:pic>
      <p:sp>
        <p:nvSpPr>
          <p:cNvPr id="7" name="Rectangle 6"/>
          <p:cNvSpPr/>
          <p:nvPr/>
        </p:nvSpPr>
        <p:spPr>
          <a:xfrm>
            <a:off x="4034589" y="0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 smtClean="0"/>
              <a:t>Picture credit: https://en.wikipedia.org/wiki/Linear_regression</a:t>
            </a:r>
            <a:endParaRPr lang="en-US" sz="1200" dirty="0"/>
          </a:p>
        </p:txBody>
      </p:sp>
    </p:spTree>
    <p:extLst>
      <p:ext uri="{BB962C8B-B14F-4D97-AF65-F5344CB8AC3E}">
        <p14:creationId xmlns="" xmlns:p14="http://schemas.microsoft.com/office/powerpoint/2010/main" val="41041853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6654" y="243337"/>
            <a:ext cx="3345316" cy="479822"/>
          </a:xfrm>
        </p:spPr>
        <p:txBody>
          <a:bodyPr>
            <a:normAutofit/>
          </a:bodyPr>
          <a:lstStyle/>
          <a:p>
            <a:r>
              <a:rPr lang="en-US" u="none" dirty="0"/>
              <a:t>Clustering 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5391" y="857250"/>
            <a:ext cx="3563353" cy="394335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sz="2400" dirty="0">
                <a:solidFill>
                  <a:schemeClr val="tx1"/>
                </a:solidFill>
              </a:rPr>
              <a:t>Grouping a set of objects in such a way that objects in the same group are more similar to each other than to those in other groups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Grouping the customers in the retail domain for better targeting</a:t>
            </a:r>
          </a:p>
          <a:p>
            <a:r>
              <a:rPr lang="en-US" sz="2400" dirty="0" smtClean="0"/>
              <a:t>Grouping movies based on dollars spent and the box office</a:t>
            </a:r>
            <a:endParaRPr lang="en-US" sz="2400" dirty="0"/>
          </a:p>
          <a:p>
            <a:r>
              <a:rPr lang="en-US" sz="2400" dirty="0" smtClean="0"/>
              <a:t>Grouping people based on their income, age and education</a:t>
            </a:r>
            <a:endParaRPr lang="en-US" sz="2400" dirty="0"/>
          </a:p>
          <a:p>
            <a:r>
              <a:rPr lang="en-US" sz="2400" dirty="0" smtClean="0"/>
              <a:t>Grouping people for insurance based on insurance claims</a:t>
            </a:r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7" name="Picture 2" descr="Image result for clustering examples">
            <a:extLst>
              <a:ext uri="{FF2B5EF4-FFF2-40B4-BE49-F238E27FC236}">
                <a16:creationId xmlns:a16="http://schemas.microsoft.com/office/drawing/2014/main" xmlns="" id="{89385893-4660-4A5B-8631-C9A93D1C34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69584" y="625232"/>
            <a:ext cx="5359487" cy="3247522"/>
          </a:xfrm>
          <a:prstGeom prst="rect">
            <a:avLst/>
          </a:prstGeom>
          <a:noFill/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4CD1A670-222C-4FC8-B429-B8D98555E1F9}"/>
              </a:ext>
            </a:extLst>
          </p:cNvPr>
          <p:cNvSpPr/>
          <p:nvPr/>
        </p:nvSpPr>
        <p:spPr>
          <a:xfrm>
            <a:off x="4540905" y="4545980"/>
            <a:ext cx="37072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1">
                    <a:lumMod val="65000"/>
                  </a:schemeClr>
                </a:solidFill>
              </a:rPr>
              <a:t>Picture credit: https://www.quora.com/What-is-the-difference-between-Clustering-and-Classification-in-Machine-Learning</a:t>
            </a:r>
          </a:p>
        </p:txBody>
      </p:sp>
    </p:spTree>
    <p:extLst>
      <p:ext uri="{BB962C8B-B14F-4D97-AF65-F5344CB8AC3E}">
        <p14:creationId xmlns:p14="http://schemas.microsoft.com/office/powerpoint/2010/main" xmlns="" val="41041853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xmlns="" id="{B7EB3FAE-2EF9-4A6E-B4F1-9F96BDF7E32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cs typeface="Arial"/>
              </a:rPr>
              <a:t>Density Estimation examples</a:t>
            </a:r>
            <a:br>
              <a:rPr lang="en-US" dirty="0">
                <a:cs typeface="Arial"/>
              </a:rPr>
            </a:br>
            <a:endParaRPr lang="en-IN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1F7E3564-9EAA-442D-A603-6742F5F1DFA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D85D670F-B261-41F0-8B8B-B22663BD026E}"/>
              </a:ext>
            </a:extLst>
          </p:cNvPr>
          <p:cNvSpPr txBox="1">
            <a:spLocks/>
          </p:cNvSpPr>
          <p:nvPr/>
        </p:nvSpPr>
        <p:spPr>
          <a:xfrm>
            <a:off x="4770961" y="247245"/>
            <a:ext cx="4130762" cy="4798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91440" bIns="45720" numCol="1" rtlCol="0" anchor="ctr" anchorCtr="0" compatLnSpc="1">
            <a:prstTxWarp prst="textNoShape">
              <a:avLst/>
            </a:prstTxWarp>
            <a:normAutofit fontScale="97500"/>
          </a:bodyPr>
          <a:lstStyle/>
          <a:p>
            <a:pPr marL="0" marR="0" lvl="0" indent="0" algn="l" defTabSz="457200" rtl="0" eaLnBrk="1" fontAlgn="auto" latinLnBrk="0" hangingPunct="1">
              <a:lnSpc>
                <a:spcPct val="98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57200" algn="l"/>
              </a:tabLst>
              <a:defRPr/>
            </a:pPr>
            <a:endParaRPr kumimoji="0" lang="en-US" sz="2600" b="1" i="0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+mn-ea"/>
              <a:cs typeface="Arial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xmlns="" id="{EDB04592-6995-4ADD-85CC-E0F739C8200B}"/>
              </a:ext>
            </a:extLst>
          </p:cNvPr>
          <p:cNvSpPr txBox="1">
            <a:spLocks/>
          </p:cNvSpPr>
          <p:nvPr/>
        </p:nvSpPr>
        <p:spPr>
          <a:xfrm>
            <a:off x="263072" y="844062"/>
            <a:ext cx="3218066" cy="4085492"/>
          </a:xfrm>
          <a:prstGeom prst="rect">
            <a:avLst/>
          </a:prstGeom>
        </p:spPr>
        <p:txBody>
          <a:bodyPr lIns="45720" tIns="45720" rIns="45720" bIns="45720" anchor="t" anchorCtr="0">
            <a:normAutofit/>
          </a:bodyPr>
          <a:lstStyle/>
          <a:p>
            <a:pPr marL="231775" marR="0" lvl="0" indent="-231775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B0F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000" dirty="0">
                <a:solidFill>
                  <a:schemeClr val="accent2"/>
                </a:solidFill>
                <a:cs typeface="Arial"/>
              </a:rPr>
              <a:t>Finding out the life expectancy in the population data</a:t>
            </a:r>
          </a:p>
          <a:p>
            <a:pPr marL="231775" marR="0" lvl="0" indent="-231775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B0F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000" dirty="0">
                <a:solidFill>
                  <a:schemeClr val="accent2"/>
                </a:solidFill>
                <a:cs typeface="Arial"/>
              </a:rPr>
              <a:t>Finding the age group to target for insurance offerings in the given population</a:t>
            </a:r>
          </a:p>
          <a:p>
            <a:pPr marL="231775" lvl="0" indent="-231775">
              <a:spcBef>
                <a:spcPts val="600"/>
              </a:spcBef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2"/>
                </a:solidFill>
                <a:cs typeface="Arial"/>
              </a:rPr>
              <a:t>Pathological findings in the country given the population distribution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+mn-lt"/>
              <a:ea typeface="+mn-ea"/>
              <a:cs typeface="Arial"/>
            </a:endParaRPr>
          </a:p>
        </p:txBody>
      </p:sp>
      <p:sp>
        <p:nvSpPr>
          <p:cNvPr id="102402" name="AutoShape 2" descr="Image result for density estimation examples image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2404" name="AutoShape 4" descr="Image result for density estimation examples image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2406" name="AutoShape 6" descr="Image result for density estimation examples image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408" name="Picture 8" descr="Comparison Histogram / KDE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90211" y="855278"/>
            <a:ext cx="5090028" cy="4080507"/>
          </a:xfrm>
          <a:prstGeom prst="rect">
            <a:avLst/>
          </a:prstGeom>
          <a:noFill/>
        </p:spPr>
      </p:pic>
      <p:sp>
        <p:nvSpPr>
          <p:cNvPr id="12" name="Rectangle 11"/>
          <p:cNvSpPr/>
          <p:nvPr/>
        </p:nvSpPr>
        <p:spPr>
          <a:xfrm>
            <a:off x="5025292" y="388523"/>
            <a:ext cx="3821723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 smtClean="0"/>
              <a:t>Picture credit: http://pyqt-fit.readthedocs.io/en/latest/KDE_tut.html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xmlns="" val="19299922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6654" y="243337"/>
            <a:ext cx="4228454" cy="479822"/>
          </a:xfrm>
        </p:spPr>
        <p:txBody>
          <a:bodyPr>
            <a:normAutofit fontScale="90000"/>
          </a:bodyPr>
          <a:lstStyle/>
          <a:p>
            <a:r>
              <a:rPr lang="en-US" u="none" dirty="0"/>
              <a:t>Recommendation 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5391" y="857250"/>
            <a:ext cx="3962731" cy="3943350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Recommending a product for online buyers</a:t>
            </a:r>
          </a:p>
          <a:p>
            <a:r>
              <a:rPr lang="en-US" sz="2400" dirty="0"/>
              <a:t>Recommending books online</a:t>
            </a:r>
          </a:p>
          <a:p>
            <a:r>
              <a:rPr lang="en-US" sz="2400" dirty="0"/>
              <a:t>Movie recommendation for users on Netflix</a:t>
            </a:r>
          </a:p>
          <a:p>
            <a:r>
              <a:rPr lang="en-US" sz="2400" dirty="0"/>
              <a:t>Finding if a person will repay the loan or will default (also called credit risk assessment)</a:t>
            </a:r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6" name="Picture 4" descr="Image result for machine learning recommendation examples">
            <a:extLst>
              <a:ext uri="{FF2B5EF4-FFF2-40B4-BE49-F238E27FC236}">
                <a16:creationId xmlns:a16="http://schemas.microsoft.com/office/drawing/2014/main" xmlns="" id="{95ADAC51-1F58-4343-B422-C764A5667A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/>
          <a:srcRect l="-973" t="-202" r="35511" b="202"/>
          <a:stretch/>
        </p:blipFill>
        <p:spPr bwMode="auto">
          <a:xfrm>
            <a:off x="4618894" y="358756"/>
            <a:ext cx="4073236" cy="2143129"/>
          </a:xfrm>
          <a:prstGeom prst="rect">
            <a:avLst/>
          </a:prstGeom>
          <a:noFill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1D907227-DED8-451E-90F4-087CCA8B4A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2828925"/>
            <a:ext cx="4409394" cy="2020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1041853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838" y="188629"/>
            <a:ext cx="3853315" cy="47982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Classification algorithms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5391" y="857250"/>
            <a:ext cx="3962731" cy="3943350"/>
          </a:xfrm>
        </p:spPr>
        <p:txBody>
          <a:bodyPr>
            <a:noAutofit/>
          </a:bodyPr>
          <a:lstStyle/>
          <a:p>
            <a:r>
              <a:rPr lang="en-US" sz="1600" dirty="0" smtClean="0"/>
              <a:t>KNN – K Nearest Neighbors</a:t>
            </a:r>
          </a:p>
          <a:p>
            <a:r>
              <a:rPr lang="en-US" sz="1600" dirty="0" smtClean="0"/>
              <a:t>Naïve Bayes</a:t>
            </a:r>
          </a:p>
          <a:p>
            <a:r>
              <a:rPr lang="en-US" sz="1600" dirty="0" smtClean="0"/>
              <a:t>Bayesian Networks</a:t>
            </a:r>
          </a:p>
          <a:p>
            <a:r>
              <a:rPr lang="en-US" sz="1600" dirty="0" smtClean="0"/>
              <a:t>Perceptron</a:t>
            </a:r>
          </a:p>
          <a:p>
            <a:r>
              <a:rPr lang="en-US" sz="1600" dirty="0" smtClean="0"/>
              <a:t>Support Vector Machines (SVM)</a:t>
            </a:r>
          </a:p>
          <a:p>
            <a:r>
              <a:rPr lang="en-US" sz="1600" dirty="0" smtClean="0"/>
              <a:t>Decision Trees</a:t>
            </a:r>
          </a:p>
          <a:p>
            <a:r>
              <a:rPr lang="en-US" sz="1600" dirty="0" smtClean="0"/>
              <a:t>Random Forests</a:t>
            </a:r>
          </a:p>
          <a:p>
            <a:r>
              <a:rPr lang="en-US" sz="1600" dirty="0" smtClean="0"/>
              <a:t>Deep learning based (CNN based) classification</a:t>
            </a:r>
          </a:p>
          <a:p>
            <a:r>
              <a:rPr lang="en-US" sz="1600" dirty="0" smtClean="0"/>
              <a:t>Logistic Regression</a:t>
            </a:r>
          </a:p>
          <a:p>
            <a:endParaRPr lang="en-US" sz="1600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755331" y="215983"/>
            <a:ext cx="3345316" cy="4798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91440" bIns="45720" numCol="1" rtlCol="0" anchor="ctr" anchorCtr="0" compatLnSpc="1">
            <a:prstTxWarp prst="textNoShape">
              <a:avLst/>
            </a:prstTxWarp>
            <a:normAutofit fontScale="90000"/>
          </a:bodyPr>
          <a:lstStyle/>
          <a:p>
            <a:pPr marL="0" marR="0" lvl="0" indent="0" algn="l" defTabSz="457200" rtl="0" eaLnBrk="1" fontAlgn="auto" latinLnBrk="0" hangingPunct="1">
              <a:lnSpc>
                <a:spcPct val="98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57200" algn="l"/>
              </a:tabLst>
              <a:defRPr/>
            </a:pPr>
            <a:r>
              <a:rPr kumimoji="0" lang="en-US" sz="2600" b="1" i="0" u="sng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n-ea"/>
                <a:cs typeface="Arial"/>
              </a:rPr>
              <a:t>Clustering algorithms</a:t>
            </a:r>
            <a:endParaRPr kumimoji="0" lang="en-US" sz="2600" b="1" i="0" u="sng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+mn-ea"/>
              <a:cs typeface="Arial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423508" y="828431"/>
            <a:ext cx="4587631" cy="4101123"/>
          </a:xfrm>
          <a:prstGeom prst="rect">
            <a:avLst/>
          </a:prstGeom>
        </p:spPr>
        <p:txBody>
          <a:bodyPr lIns="45720" tIns="45720" rIns="45720" bIns="45720" anchor="t" anchorCtr="0">
            <a:noAutofit/>
          </a:bodyPr>
          <a:lstStyle/>
          <a:p>
            <a:pPr marL="231775" marR="0" lvl="0" indent="-231775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B0F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600" dirty="0" smtClean="0">
                <a:solidFill>
                  <a:schemeClr val="accent2"/>
                </a:solidFill>
                <a:cs typeface="Arial"/>
              </a:rPr>
              <a:t>K – Means</a:t>
            </a:r>
          </a:p>
          <a:p>
            <a:pPr marL="231775" marR="0" lvl="0" indent="-231775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B0F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600" dirty="0" smtClean="0">
                <a:solidFill>
                  <a:schemeClr val="accent2"/>
                </a:solidFill>
                <a:cs typeface="Arial"/>
              </a:rPr>
              <a:t>Fuzzy K-Means</a:t>
            </a:r>
          </a:p>
          <a:p>
            <a:pPr marL="231775" marR="0" lvl="0" indent="-231775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B0F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600" dirty="0" smtClean="0">
                <a:solidFill>
                  <a:schemeClr val="accent2"/>
                </a:solidFill>
                <a:cs typeface="Arial"/>
              </a:rPr>
              <a:t>Mean Shift</a:t>
            </a:r>
          </a:p>
          <a:p>
            <a:pPr marL="231775" marR="0" lvl="0" indent="-231775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B0F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ea typeface="+mn-ea"/>
                <a:cs typeface="Arial"/>
              </a:rPr>
              <a:t>DBSCAN</a:t>
            </a:r>
          </a:p>
          <a:p>
            <a:pPr marL="231775" marR="0" lvl="0" indent="-231775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B0F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600" dirty="0" smtClean="0">
                <a:solidFill>
                  <a:schemeClr val="accent2"/>
                </a:solidFill>
                <a:cs typeface="Arial"/>
              </a:rPr>
              <a:t>OPTICS</a:t>
            </a:r>
          </a:p>
          <a:p>
            <a:pPr marL="231775" marR="0" lvl="0" indent="-231775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B0F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ea typeface="+mn-ea"/>
                <a:cs typeface="Arial"/>
              </a:rPr>
              <a:t>Hierarchical Clustering</a:t>
            </a:r>
          </a:p>
          <a:p>
            <a:pPr marL="231775" marR="0" lvl="0" indent="-231775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B0F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600" dirty="0" smtClean="0">
                <a:solidFill>
                  <a:schemeClr val="accent2"/>
                </a:solidFill>
                <a:cs typeface="Arial"/>
              </a:rPr>
              <a:t>BIRCH (Balanced Iterative Reducing and Clustering using Hierarchies)</a:t>
            </a:r>
            <a:endParaRPr kumimoji="0" lang="en-US" sz="1600" b="0" i="0" u="none" strike="noStrike" kern="1200" cap="none" spc="0" normalizeH="0" noProof="0" dirty="0" smtClean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+mn-lt"/>
              <a:ea typeface="+mn-ea"/>
              <a:cs typeface="Arial"/>
            </a:endParaRPr>
          </a:p>
          <a:p>
            <a:pPr marL="231775" marR="0" lvl="0" indent="-231775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B0F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+mn-lt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41041853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6653" y="243337"/>
            <a:ext cx="5588331" cy="479822"/>
          </a:xfrm>
        </p:spPr>
        <p:txBody>
          <a:bodyPr>
            <a:normAutofit/>
          </a:bodyPr>
          <a:lstStyle/>
          <a:p>
            <a:r>
              <a:rPr lang="en-US" dirty="0" smtClean="0"/>
              <a:t>Regression algorithms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5391" y="857250"/>
            <a:ext cx="3962731" cy="3943350"/>
          </a:xfrm>
        </p:spPr>
        <p:txBody>
          <a:bodyPr>
            <a:noAutofit/>
          </a:bodyPr>
          <a:lstStyle/>
          <a:p>
            <a:r>
              <a:rPr lang="en-US" sz="1800" b="1" dirty="0" smtClean="0"/>
              <a:t>Simple </a:t>
            </a:r>
            <a:r>
              <a:rPr lang="en-US" sz="1800" b="1" dirty="0"/>
              <a:t>linear regression or </a:t>
            </a:r>
            <a:r>
              <a:rPr lang="en-US" sz="1800" b="1" dirty="0"/>
              <a:t/>
            </a:r>
            <a:br>
              <a:rPr lang="en-US" sz="1800" b="1" dirty="0"/>
            </a:br>
            <a:r>
              <a:rPr lang="en-US" sz="1800" b="1" dirty="0" smtClean="0"/>
              <a:t>uni-variate </a:t>
            </a:r>
            <a:r>
              <a:rPr lang="en-US" sz="1800" b="1" dirty="0"/>
              <a:t>linear </a:t>
            </a:r>
            <a:r>
              <a:rPr lang="en-US" sz="1800" b="1" dirty="0" smtClean="0"/>
              <a:t>regression</a:t>
            </a:r>
            <a:endParaRPr lang="en-US" sz="1800" b="1" dirty="0"/>
          </a:p>
          <a:p>
            <a:r>
              <a:rPr lang="en-US" sz="1800" b="1" dirty="0"/>
              <a:t>multiple linear regression or </a:t>
            </a:r>
            <a:r>
              <a:rPr lang="en-US" sz="1800" b="1" dirty="0" smtClean="0"/>
              <a:t/>
            </a:r>
            <a:br>
              <a:rPr lang="en-US" sz="1800" b="1" dirty="0" smtClean="0"/>
            </a:br>
            <a:r>
              <a:rPr lang="en-US" sz="1800" b="1" dirty="0" smtClean="0"/>
              <a:t>multi-</a:t>
            </a:r>
            <a:r>
              <a:rPr lang="en-US" sz="1800" b="1" dirty="0" err="1" smtClean="0"/>
              <a:t>variate</a:t>
            </a:r>
            <a:r>
              <a:rPr lang="en-US" sz="1800" b="1" dirty="0" smtClean="0"/>
              <a:t> </a:t>
            </a:r>
            <a:r>
              <a:rPr lang="en-US" sz="1800" b="1" dirty="0"/>
              <a:t>linear </a:t>
            </a:r>
            <a:r>
              <a:rPr lang="en-US" sz="1800" b="1" dirty="0" smtClean="0"/>
              <a:t>regression</a:t>
            </a:r>
            <a:endParaRPr lang="en-US" sz="1800" b="1" dirty="0"/>
          </a:p>
          <a:p>
            <a:r>
              <a:rPr lang="en-US" sz="1800" b="1" dirty="0"/>
              <a:t>logistic </a:t>
            </a:r>
            <a:r>
              <a:rPr lang="en-US" sz="1800" b="1" dirty="0" smtClean="0"/>
              <a:t>regression (used in </a:t>
            </a:r>
            <a:r>
              <a:rPr lang="en-US" sz="1800" b="1" dirty="0" smtClean="0"/>
              <a:t>classification)</a:t>
            </a:r>
            <a:endParaRPr lang="en-US" sz="1800" b="1" dirty="0"/>
          </a:p>
          <a:p>
            <a:r>
              <a:rPr lang="en-US" sz="1800" b="1" dirty="0"/>
              <a:t>polynomial linear </a:t>
            </a:r>
            <a:r>
              <a:rPr lang="en-US" sz="1800" b="1" dirty="0" smtClean="0"/>
              <a:t>regression</a:t>
            </a:r>
            <a:endParaRPr lang="en-US" sz="1800" b="1" dirty="0"/>
          </a:p>
          <a:p>
            <a:r>
              <a:rPr lang="en-US" sz="1800" b="1" dirty="0"/>
              <a:t>nonlinear </a:t>
            </a:r>
            <a:r>
              <a:rPr lang="en-US" sz="1800" b="1" dirty="0" smtClean="0"/>
              <a:t>regression</a:t>
            </a:r>
            <a:endParaRPr lang="en-US" sz="1800" b="1" dirty="0"/>
          </a:p>
          <a:p>
            <a:r>
              <a:rPr lang="en-US" sz="1800" b="1" dirty="0"/>
              <a:t>least squares </a:t>
            </a:r>
            <a:r>
              <a:rPr lang="en-US" sz="1800" b="1" dirty="0" smtClean="0"/>
              <a:t>regression</a:t>
            </a:r>
            <a:endParaRPr lang="en-US" sz="1800" b="1" dirty="0"/>
          </a:p>
          <a:p>
            <a:r>
              <a:rPr lang="en-US" sz="1800" b="1" dirty="0"/>
              <a:t>gradient descent </a:t>
            </a:r>
            <a:r>
              <a:rPr lang="en-US" sz="1800" b="1" dirty="0" smtClean="0"/>
              <a:t>algorithm</a:t>
            </a:r>
          </a:p>
          <a:p>
            <a:r>
              <a:rPr lang="en-US" sz="1800" b="1" dirty="0" smtClean="0"/>
              <a:t>Kernel based regression</a:t>
            </a:r>
            <a:endParaRPr lang="en-US" sz="1800" b="1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423508" y="898769"/>
            <a:ext cx="4587631" cy="4030785"/>
          </a:xfrm>
          <a:prstGeom prst="rect">
            <a:avLst/>
          </a:prstGeom>
        </p:spPr>
        <p:txBody>
          <a:bodyPr lIns="45720" tIns="45720" rIns="45720" bIns="45720" anchor="t" anchorCtr="0">
            <a:noAutofit/>
          </a:bodyPr>
          <a:lstStyle/>
          <a:p>
            <a:r>
              <a:rPr lang="en-US" sz="1600" dirty="0" smtClean="0"/>
              <a:t>Types of gradient descent algorithms for solving regression problems</a:t>
            </a:r>
          </a:p>
          <a:p>
            <a:endParaRPr lang="en-US" sz="1600" dirty="0" smtClean="0"/>
          </a:p>
          <a:p>
            <a:r>
              <a:rPr lang="en-US" sz="1600" dirty="0" smtClean="0"/>
              <a:t>batch gradient descent</a:t>
            </a:r>
          </a:p>
          <a:p>
            <a:r>
              <a:rPr lang="en-US" sz="1600" dirty="0" smtClean="0"/>
              <a:t>stochastic gradient descent</a:t>
            </a:r>
          </a:p>
          <a:p>
            <a:endParaRPr lang="en-US" sz="1600" dirty="0" smtClean="0"/>
          </a:p>
          <a:p>
            <a:r>
              <a:rPr lang="en-US" sz="1600" dirty="0" smtClean="0"/>
              <a:t>normal equation for solving regression problems</a:t>
            </a:r>
          </a:p>
          <a:p>
            <a:endParaRPr lang="en-US" sz="1600" dirty="0" smtClean="0"/>
          </a:p>
          <a:p>
            <a:r>
              <a:rPr lang="en-US" sz="1600" dirty="0" smtClean="0"/>
              <a:t>Types of regularization technique used in regression</a:t>
            </a:r>
          </a:p>
          <a:p>
            <a:endParaRPr lang="en-US" sz="1600" dirty="0" smtClean="0"/>
          </a:p>
          <a:p>
            <a:r>
              <a:rPr lang="en-US" sz="1600" dirty="0" smtClean="0"/>
              <a:t>1. LASSO regression (Least Absolute Shrinkage </a:t>
            </a:r>
            <a:br>
              <a:rPr lang="en-US" sz="1600" dirty="0" smtClean="0"/>
            </a:br>
            <a:r>
              <a:rPr lang="en-US" sz="1600" dirty="0" smtClean="0"/>
              <a:t>                                      and Selection Operator)</a:t>
            </a:r>
          </a:p>
          <a:p>
            <a:r>
              <a:rPr lang="en-US" sz="1600" dirty="0" smtClean="0"/>
              <a:t>2. ridge regression</a:t>
            </a:r>
          </a:p>
          <a:p>
            <a:r>
              <a:rPr lang="en-US" sz="1600" dirty="0" smtClean="0"/>
              <a:t>3. elastic net </a:t>
            </a:r>
          </a:p>
          <a:p>
            <a:endParaRPr lang="en-US" sz="1600" dirty="0" smtClean="0"/>
          </a:p>
          <a:p>
            <a:endParaRPr lang="en-US" sz="1600" dirty="0" smtClean="0"/>
          </a:p>
          <a:p>
            <a:endParaRPr lang="en-US" sz="1600" dirty="0" smtClean="0"/>
          </a:p>
          <a:p>
            <a:endParaRPr lang="en-US" sz="1600" dirty="0" smtClean="0"/>
          </a:p>
          <a:p>
            <a:endParaRPr lang="en-US" sz="1600" dirty="0" smtClean="0"/>
          </a:p>
          <a:p>
            <a:endParaRPr lang="en-US" sz="1600" dirty="0" smtClean="0"/>
          </a:p>
          <a:p>
            <a:endParaRPr lang="en-US" sz="1600" dirty="0" smtClean="0"/>
          </a:p>
          <a:p>
            <a:endParaRPr lang="en-US" sz="1600" dirty="0"/>
          </a:p>
        </p:txBody>
      </p:sp>
    </p:spTree>
    <p:extLst>
      <p:ext uri="{BB962C8B-B14F-4D97-AF65-F5344CB8AC3E}">
        <p14:creationId xmlns="" xmlns:p14="http://schemas.microsoft.com/office/powerpoint/2010/main" val="41041853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3069" y="97275"/>
            <a:ext cx="8294777" cy="592681"/>
          </a:xfrm>
        </p:spPr>
        <p:txBody>
          <a:bodyPr/>
          <a:lstStyle/>
          <a:p>
            <a:r>
              <a:rPr lang="en-US" dirty="0" smtClean="0"/>
              <a:t>Recommender algorithms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165230" y="1148861"/>
            <a:ext cx="2592773" cy="307777"/>
          </a:xfrm>
          <a:prstGeom prst="rect">
            <a:avLst/>
          </a:prstGeom>
          <a:noFill/>
          <a:ln w="317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Recommendation Systems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02677" y="1949938"/>
            <a:ext cx="1910861" cy="523220"/>
          </a:xfrm>
          <a:prstGeom prst="rect">
            <a:avLst/>
          </a:prstGeom>
          <a:noFill/>
          <a:ln w="317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Content based filtering technique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364523" y="1934307"/>
            <a:ext cx="1965569" cy="523220"/>
          </a:xfrm>
          <a:prstGeom prst="rect">
            <a:avLst/>
          </a:prstGeom>
          <a:noFill/>
          <a:ln w="317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Collaborative filtering technique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701323" y="1942122"/>
            <a:ext cx="2051539" cy="523220"/>
          </a:xfrm>
          <a:prstGeom prst="rect">
            <a:avLst/>
          </a:prstGeom>
          <a:noFill/>
          <a:ln w="317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Hybrid filtering technique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719385" y="2985476"/>
            <a:ext cx="1965569" cy="523220"/>
          </a:xfrm>
          <a:prstGeom prst="rect">
            <a:avLst/>
          </a:prstGeom>
          <a:noFill/>
          <a:ln w="317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 based </a:t>
            </a:r>
            <a:r>
              <a:rPr lang="en-US" sz="14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filtering</a:t>
            </a:r>
            <a:r>
              <a:rPr lang="en-US" sz="14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technique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121570" y="2968606"/>
            <a:ext cx="2152481" cy="523220"/>
          </a:xfrm>
          <a:prstGeom prst="rect">
            <a:avLst/>
          </a:prstGeom>
          <a:noFill/>
          <a:ln w="317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Memory based filtering technique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369538" y="3993661"/>
            <a:ext cx="1965569" cy="307777"/>
          </a:xfrm>
          <a:prstGeom prst="rect">
            <a:avLst/>
          </a:prstGeom>
          <a:noFill/>
          <a:ln w="317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Item based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985846" y="4001475"/>
            <a:ext cx="1965569" cy="307777"/>
          </a:xfrm>
          <a:prstGeom prst="rect">
            <a:avLst/>
          </a:prstGeom>
          <a:noFill/>
          <a:ln w="317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 based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258277" y="4032738"/>
            <a:ext cx="2191093" cy="954107"/>
          </a:xfrm>
          <a:prstGeom prst="rect">
            <a:avLst/>
          </a:prstGeom>
          <a:noFill/>
          <a:ln w="317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Clustering techniques</a:t>
            </a:r>
          </a:p>
          <a:p>
            <a:r>
              <a:rPr lang="en-US" sz="14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Association techniques</a:t>
            </a:r>
          </a:p>
          <a:p>
            <a:r>
              <a:rPr lang="en-US" sz="14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Bayesian networks</a:t>
            </a:r>
          </a:p>
          <a:p>
            <a:r>
              <a:rPr lang="en-US" sz="14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 based</a:t>
            </a:r>
          </a:p>
        </p:txBody>
      </p:sp>
      <p:cxnSp>
        <p:nvCxnSpPr>
          <p:cNvPr id="25" name="Straight Arrow Connector 24"/>
          <p:cNvCxnSpPr/>
          <p:nvPr/>
        </p:nvCxnSpPr>
        <p:spPr>
          <a:xfrm>
            <a:off x="4879818" y="1457608"/>
            <a:ext cx="9053" cy="470780"/>
          </a:xfrm>
          <a:prstGeom prst="straightConnector1">
            <a:avLst/>
          </a:prstGeom>
          <a:ln w="31750" cmpd="sng">
            <a:solidFill>
              <a:schemeClr val="accent2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2145671" y="3539905"/>
            <a:ext cx="7546" cy="505485"/>
          </a:xfrm>
          <a:prstGeom prst="straightConnector1">
            <a:avLst/>
          </a:prstGeom>
          <a:ln w="31750" cmpd="sng">
            <a:solidFill>
              <a:schemeClr val="accent2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11" idx="2"/>
          </p:cNvCxnSpPr>
          <p:nvPr/>
        </p:nvCxnSpPr>
        <p:spPr>
          <a:xfrm flipH="1">
            <a:off x="5184619" y="3491826"/>
            <a:ext cx="13192" cy="543001"/>
          </a:xfrm>
          <a:prstGeom prst="straightConnector1">
            <a:avLst/>
          </a:prstGeom>
          <a:ln w="31750" cmpd="sng">
            <a:solidFill>
              <a:schemeClr val="accent2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H="1">
            <a:off x="3558012" y="2462542"/>
            <a:ext cx="9054" cy="497941"/>
          </a:xfrm>
          <a:prstGeom prst="straightConnector1">
            <a:avLst/>
          </a:prstGeom>
          <a:ln w="31750" cmpd="sng">
            <a:solidFill>
              <a:schemeClr val="accent2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H="1">
            <a:off x="4814935" y="2461033"/>
            <a:ext cx="9054" cy="497941"/>
          </a:xfrm>
          <a:prstGeom prst="straightConnector1">
            <a:avLst/>
          </a:prstGeom>
          <a:ln w="31750" cmpd="sng">
            <a:solidFill>
              <a:schemeClr val="accent2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H="1" flipV="1">
            <a:off x="6029607" y="3648547"/>
            <a:ext cx="1122631" cy="9054"/>
          </a:xfrm>
          <a:prstGeom prst="line">
            <a:avLst/>
          </a:prstGeom>
          <a:ln w="31750">
            <a:solidFill>
              <a:schemeClr val="accent2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H="1">
            <a:off x="7156765" y="3630440"/>
            <a:ext cx="4526" cy="384771"/>
          </a:xfrm>
          <a:prstGeom prst="straightConnector1">
            <a:avLst/>
          </a:prstGeom>
          <a:ln w="31750" cmpd="sng">
            <a:solidFill>
              <a:schemeClr val="accent2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H="1">
            <a:off x="6440033" y="1619062"/>
            <a:ext cx="4526" cy="384771"/>
          </a:xfrm>
          <a:prstGeom prst="straightConnector1">
            <a:avLst/>
          </a:prstGeom>
          <a:ln w="31750" cmpd="sng">
            <a:solidFill>
              <a:schemeClr val="accent2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5367195" y="1483260"/>
            <a:ext cx="1510" cy="146364"/>
          </a:xfrm>
          <a:prstGeom prst="line">
            <a:avLst/>
          </a:prstGeom>
          <a:ln w="31750">
            <a:solidFill>
              <a:schemeClr val="accent2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 flipV="1">
            <a:off x="5349088" y="1628116"/>
            <a:ext cx="1122631" cy="9054"/>
          </a:xfrm>
          <a:prstGeom prst="line">
            <a:avLst/>
          </a:prstGeom>
          <a:ln w="31750">
            <a:solidFill>
              <a:schemeClr val="accent2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H="1" flipV="1">
            <a:off x="2187919" y="1617554"/>
            <a:ext cx="1122631" cy="9054"/>
          </a:xfrm>
          <a:prstGeom prst="line">
            <a:avLst/>
          </a:prstGeom>
          <a:ln w="31750">
            <a:solidFill>
              <a:schemeClr val="accent2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3310550" y="1481751"/>
            <a:ext cx="1510" cy="146364"/>
          </a:xfrm>
          <a:prstGeom prst="line">
            <a:avLst/>
          </a:prstGeom>
          <a:ln w="31750">
            <a:solidFill>
              <a:schemeClr val="accent2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 flipH="1">
            <a:off x="2192448" y="1590392"/>
            <a:ext cx="4526" cy="384771"/>
          </a:xfrm>
          <a:prstGeom prst="straightConnector1">
            <a:avLst/>
          </a:prstGeom>
          <a:ln w="31750" cmpd="sng">
            <a:solidFill>
              <a:schemeClr val="accent2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6026589" y="3500674"/>
            <a:ext cx="1510" cy="146364"/>
          </a:xfrm>
          <a:prstGeom prst="line">
            <a:avLst/>
          </a:prstGeom>
          <a:ln w="31750">
            <a:solidFill>
              <a:schemeClr val="accent2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5392" y="133922"/>
            <a:ext cx="6172200" cy="479822"/>
          </a:xfrm>
        </p:spPr>
        <p:txBody>
          <a:bodyPr>
            <a:normAutofit/>
          </a:bodyPr>
          <a:lstStyle/>
          <a:p>
            <a:r>
              <a:rPr lang="en-US" dirty="0" smtClean="0"/>
              <a:t>Association rule mining algorithms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5391" y="857250"/>
            <a:ext cx="8497935" cy="3943350"/>
          </a:xfrm>
        </p:spPr>
        <p:txBody>
          <a:bodyPr>
            <a:noAutofit/>
          </a:bodyPr>
          <a:lstStyle/>
          <a:p>
            <a:r>
              <a:rPr lang="en-GB" sz="2400" dirty="0" smtClean="0"/>
              <a:t>FP  Growth – Frequent Pattern Mining</a:t>
            </a:r>
          </a:p>
          <a:p>
            <a:r>
              <a:rPr lang="en-GB" sz="2400" dirty="0" smtClean="0"/>
              <a:t>Apriori – (lift, confidence and support)</a:t>
            </a:r>
          </a:p>
          <a:p>
            <a:r>
              <a:rPr lang="en-GB" sz="2400" dirty="0" smtClean="0"/>
              <a:t>ECLAT – Equivalence Class Transformation</a:t>
            </a:r>
          </a:p>
          <a:p>
            <a:r>
              <a:rPr lang="en-GB" sz="2400" dirty="0"/>
              <a:t>Market basket analysis</a:t>
            </a:r>
          </a:p>
          <a:p>
            <a:pPr>
              <a:buNone/>
            </a:pPr>
            <a:endParaRPr lang="en-GB" sz="2400" dirty="0" smtClean="0"/>
          </a:p>
          <a:p>
            <a:endParaRPr lang="en-GB" sz="2400" dirty="0" smtClean="0"/>
          </a:p>
          <a:p>
            <a:endParaRPr lang="en-GB" sz="2400" dirty="0"/>
          </a:p>
          <a:p>
            <a:endParaRPr lang="en-GB" sz="2400" dirty="0"/>
          </a:p>
        </p:txBody>
      </p:sp>
    </p:spTree>
    <p:extLst>
      <p:ext uri="{BB962C8B-B14F-4D97-AF65-F5344CB8AC3E}">
        <p14:creationId xmlns="" xmlns:p14="http://schemas.microsoft.com/office/powerpoint/2010/main" val="41041853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5392" y="133922"/>
            <a:ext cx="6172200" cy="479822"/>
          </a:xfrm>
        </p:spPr>
        <p:txBody>
          <a:bodyPr>
            <a:normAutofit/>
          </a:bodyPr>
          <a:lstStyle/>
          <a:p>
            <a:r>
              <a:rPr lang="en-US" dirty="0" smtClean="0"/>
              <a:t>Time Series Analysis 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5391" y="857250"/>
            <a:ext cx="8497935" cy="3943350"/>
          </a:xfrm>
        </p:spPr>
        <p:txBody>
          <a:bodyPr>
            <a:noAutofit/>
          </a:bodyPr>
          <a:lstStyle/>
          <a:p>
            <a:r>
              <a:rPr lang="en-US" sz="2400" dirty="0"/>
              <a:t>Simple Moving Average (SMA)</a:t>
            </a:r>
          </a:p>
          <a:p>
            <a:r>
              <a:rPr lang="en-US" sz="2400" dirty="0"/>
              <a:t>Exponential Smoothing (SES)</a:t>
            </a:r>
          </a:p>
          <a:p>
            <a:r>
              <a:rPr lang="en-US" sz="2400" dirty="0"/>
              <a:t>Autoregressive Integration Moving Average (ARIMA)</a:t>
            </a:r>
          </a:p>
          <a:p>
            <a:r>
              <a:rPr lang="en-US" sz="2400" dirty="0"/>
              <a:t>Neural Network (NN)</a:t>
            </a:r>
          </a:p>
          <a:p>
            <a:r>
              <a:rPr lang="en-US" sz="2400" dirty="0" err="1" smtClean="0"/>
              <a:t>Croston</a:t>
            </a:r>
            <a:endParaRPr lang="en-US" sz="2400" dirty="0"/>
          </a:p>
        </p:txBody>
      </p:sp>
    </p:spTree>
    <p:extLst>
      <p:ext uri="{BB962C8B-B14F-4D97-AF65-F5344CB8AC3E}">
        <p14:creationId xmlns="" xmlns:p14="http://schemas.microsoft.com/office/powerpoint/2010/main" val="41041853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5392" y="133922"/>
            <a:ext cx="6172200" cy="479822"/>
          </a:xfrm>
        </p:spPr>
        <p:txBody>
          <a:bodyPr>
            <a:normAutofit/>
          </a:bodyPr>
          <a:lstStyle/>
          <a:p>
            <a:r>
              <a:rPr lang="en-US" dirty="0" smtClean="0"/>
              <a:t>Dimensionality Reduction techniques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5391" y="857250"/>
            <a:ext cx="8497935" cy="3943350"/>
          </a:xfrm>
        </p:spPr>
        <p:txBody>
          <a:bodyPr>
            <a:noAutofit/>
          </a:bodyPr>
          <a:lstStyle/>
          <a:p>
            <a:r>
              <a:rPr lang="en-GB" sz="2400" dirty="0" smtClean="0"/>
              <a:t>Principal Component Analysis (PCA)</a:t>
            </a:r>
          </a:p>
          <a:p>
            <a:r>
              <a:rPr lang="en-GB" sz="2400" dirty="0" smtClean="0"/>
              <a:t>Factor Analysis</a:t>
            </a:r>
          </a:p>
          <a:p>
            <a:r>
              <a:rPr lang="en-GB" sz="2400" dirty="0" smtClean="0"/>
              <a:t>Canonical Component Analysis (CCA)</a:t>
            </a:r>
          </a:p>
          <a:p>
            <a:r>
              <a:rPr lang="en-GB" sz="2400" dirty="0" smtClean="0"/>
              <a:t>Factor Analysis</a:t>
            </a:r>
          </a:p>
          <a:p>
            <a:r>
              <a:rPr lang="en-GB" sz="2400" dirty="0" smtClean="0"/>
              <a:t>Independent Component Analysis (ICA)</a:t>
            </a:r>
          </a:p>
          <a:p>
            <a:r>
              <a:rPr lang="en-GB" sz="2400" dirty="0" smtClean="0"/>
              <a:t>Linear Discriminant Analysis (LDA)</a:t>
            </a:r>
          </a:p>
          <a:p>
            <a:r>
              <a:rPr lang="en-GB" sz="2400" dirty="0" smtClean="0"/>
              <a:t>Non-negative matrix factorization</a:t>
            </a:r>
          </a:p>
          <a:p>
            <a:r>
              <a:rPr lang="en-GB" sz="2400" dirty="0" smtClean="0"/>
              <a:t>T-distributed stochastic neighbour embedding</a:t>
            </a:r>
            <a:endParaRPr lang="en-GB" sz="2400" dirty="0"/>
          </a:p>
        </p:txBody>
      </p:sp>
    </p:spTree>
    <p:extLst>
      <p:ext uri="{BB962C8B-B14F-4D97-AF65-F5344CB8AC3E}">
        <p14:creationId xmlns="" xmlns:p14="http://schemas.microsoft.com/office/powerpoint/2010/main" val="41041853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F49F0CF-2326-4AA0-B3C9-0F7E28D536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3070" y="258807"/>
            <a:ext cx="5245100" cy="589091"/>
          </a:xfrm>
        </p:spPr>
        <p:txBody>
          <a:bodyPr/>
          <a:lstStyle/>
          <a:p>
            <a:r>
              <a:rPr lang="en-IN" u="none" dirty="0" smtClean="0"/>
              <a:t>Agenda for Day 2</a:t>
            </a:r>
            <a:endParaRPr lang="en-IN" u="none" dirty="0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D4245CB2-7F1B-4D44-8029-7C46FC8047B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Content Placeholder 2">
            <a:extLst>
              <a:ext uri="{FF2B5EF4-FFF2-40B4-BE49-F238E27FC236}">
                <a16:creationId xmlns="" xmlns:a16="http://schemas.microsoft.com/office/drawing/2014/main" id="{E3DAB1BB-0018-4BA1-8B26-6C89D0625925}"/>
              </a:ext>
            </a:extLst>
          </p:cNvPr>
          <p:cNvSpPr txBox="1">
            <a:spLocks/>
          </p:cNvSpPr>
          <p:nvPr/>
        </p:nvSpPr>
        <p:spPr>
          <a:xfrm>
            <a:off x="511124" y="1005840"/>
            <a:ext cx="7876398" cy="3778985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231775" indent="-231775" algn="l" defTabSz="457200" rtl="0" eaLnBrk="1" latinLnBrk="0" hangingPunct="1">
              <a:spcBef>
                <a:spcPts val="600"/>
              </a:spcBef>
              <a:buClr>
                <a:srgbClr val="00B0F0"/>
              </a:buClr>
              <a:buFont typeface="Arial" panose="020B0604020202020204" pitchFamily="34" charset="0"/>
              <a:buChar char="•"/>
              <a:def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ts val="600"/>
              </a:spcBef>
              <a:buClr>
                <a:srgbClr val="00B0F0"/>
              </a:buClr>
              <a:buFont typeface="Arial" charset="0"/>
              <a:buChar char="•"/>
              <a:def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1085850" indent="-171450" algn="l" defTabSz="457200" rtl="0" eaLnBrk="1" latinLnBrk="0" hangingPunct="1">
              <a:spcBef>
                <a:spcPts val="600"/>
              </a:spcBef>
              <a:buClr>
                <a:srgbClr val="00B0F0"/>
              </a:buClr>
              <a:buFont typeface="Arial" charset="0"/>
              <a:buChar char="•"/>
              <a:def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600"/>
              </a:spcBef>
              <a:buClr>
                <a:srgbClr val="00B0F0"/>
              </a:buClr>
              <a:buFont typeface="Arial" charset="0"/>
              <a:buChar char="•"/>
              <a:defRPr kumimoji="0" 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600"/>
              </a:spcBef>
              <a:buClr>
                <a:srgbClr val="00B0F0"/>
              </a:buClr>
              <a:buFont typeface="Arial" charset="0"/>
              <a:buChar char="•"/>
              <a:def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smtClean="0"/>
              <a:t>Summary of our previous session</a:t>
            </a:r>
          </a:p>
          <a:p>
            <a:r>
              <a:rPr lang="en-GB" dirty="0" smtClean="0"/>
              <a:t>Introduction to the different techniques of machine learning – </a:t>
            </a:r>
          </a:p>
          <a:p>
            <a:r>
              <a:rPr lang="en-GB" dirty="0" smtClean="0"/>
              <a:t>Classification and Regression</a:t>
            </a:r>
          </a:p>
          <a:p>
            <a:r>
              <a:rPr lang="en-GB" dirty="0" smtClean="0"/>
              <a:t>Clustering and Density Estimation</a:t>
            </a:r>
          </a:p>
          <a:p>
            <a:r>
              <a:rPr lang="en-GB" dirty="0" smtClean="0"/>
              <a:t>Dimensionality Reduction and </a:t>
            </a:r>
            <a:r>
              <a:rPr lang="en-GB" dirty="0" err="1" smtClean="0"/>
              <a:t>Anamaly</a:t>
            </a:r>
            <a:r>
              <a:rPr lang="en-GB" dirty="0" smtClean="0"/>
              <a:t> Detection</a:t>
            </a:r>
          </a:p>
          <a:p>
            <a:r>
              <a:rPr lang="en-GB" dirty="0" smtClean="0"/>
              <a:t>Recommendation and Association Rule Mining</a:t>
            </a:r>
          </a:p>
          <a:p>
            <a:r>
              <a:rPr lang="en-GB" dirty="0" smtClean="0"/>
              <a:t>Time Series Analysis and Ensemble Learning</a:t>
            </a:r>
          </a:p>
          <a:p>
            <a:r>
              <a:rPr lang="en-GB" dirty="0" smtClean="0"/>
              <a:t>Reinforcement Learning and Genetic Algorithms</a:t>
            </a:r>
          </a:p>
          <a:p>
            <a:r>
              <a:rPr lang="en-GB" dirty="0" smtClean="0"/>
              <a:t>Ranking</a:t>
            </a:r>
          </a:p>
          <a:p>
            <a:r>
              <a:rPr lang="en-GB" dirty="0" smtClean="0"/>
              <a:t>Algorithms under each technique of machine learning</a:t>
            </a:r>
          </a:p>
          <a:p>
            <a:r>
              <a:rPr lang="en-GB" dirty="0" smtClean="0"/>
              <a:t>Libraries used in machine learning, data mining, speech processing, computer vision, robotics and NLP</a:t>
            </a:r>
          </a:p>
        </p:txBody>
      </p:sp>
    </p:spTree>
    <p:extLst>
      <p:ext uri="{BB962C8B-B14F-4D97-AF65-F5344CB8AC3E}">
        <p14:creationId xmlns="" xmlns:p14="http://schemas.microsoft.com/office/powerpoint/2010/main" val="5939849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9762" y="290230"/>
            <a:ext cx="7182812" cy="479822"/>
          </a:xfrm>
        </p:spPr>
        <p:txBody>
          <a:bodyPr>
            <a:noAutofit/>
          </a:bodyPr>
          <a:lstStyle/>
          <a:p>
            <a:r>
              <a:rPr lang="en-US" sz="2400" dirty="0" smtClean="0"/>
              <a:t>Outlier detection, novelty detection or anomaly detection techniques</a:t>
            </a: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5392" y="1055076"/>
            <a:ext cx="4322240" cy="3745523"/>
          </a:xfrm>
        </p:spPr>
        <p:txBody>
          <a:bodyPr>
            <a:noAutofit/>
          </a:bodyPr>
          <a:lstStyle/>
          <a:p>
            <a:r>
              <a:rPr lang="en-GB" sz="2400" dirty="0" smtClean="0"/>
              <a:t>Density based techniques</a:t>
            </a:r>
          </a:p>
          <a:p>
            <a:r>
              <a:rPr lang="en-GB" sz="2400" dirty="0" smtClean="0"/>
              <a:t>Cluster analysis based outlier detection</a:t>
            </a:r>
          </a:p>
          <a:p>
            <a:r>
              <a:rPr lang="en-GB" sz="2400" dirty="0" smtClean="0"/>
              <a:t>Fuzzy logic based outlier detection techniques</a:t>
            </a:r>
          </a:p>
          <a:p>
            <a:r>
              <a:rPr lang="en-GB" sz="2400" dirty="0" smtClean="0"/>
              <a:t>Subspace and correlation based outlier detection for high dimensional data</a:t>
            </a:r>
          </a:p>
          <a:p>
            <a:r>
              <a:rPr lang="en-GB" sz="2400" dirty="0" smtClean="0"/>
              <a:t>Plotting (visual techniques)</a:t>
            </a:r>
          </a:p>
        </p:txBody>
      </p:sp>
      <p:pic>
        <p:nvPicPr>
          <p:cNvPr id="4" name="Picture 2" descr="Image result for outlier detection">
            <a:extLst>
              <a:ext uri="{FF2B5EF4-FFF2-40B4-BE49-F238E27FC236}">
                <a16:creationId xmlns:a16="http://schemas.microsoft.com/office/drawing/2014/main" xmlns="" id="{D54BA124-20C0-4231-B507-AF67EECD7D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68985" y="1031632"/>
            <a:ext cx="3883025" cy="361070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41041853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14300"/>
            <a:ext cx="8534400" cy="594122"/>
          </a:xfrm>
        </p:spPr>
        <p:txBody>
          <a:bodyPr/>
          <a:lstStyle/>
          <a:p>
            <a:r>
              <a:rPr lang="en-US" dirty="0" smtClean="0"/>
              <a:t>Applications of Outlier Detection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971550"/>
            <a:ext cx="8534400" cy="3943350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Credit card fraud detection and statistical methods</a:t>
            </a:r>
          </a:p>
          <a:p>
            <a:r>
              <a:rPr lang="en-US" dirty="0" smtClean="0"/>
              <a:t>Fraudulent insurance claims in hospitals and fraudulent life insurance claims</a:t>
            </a:r>
          </a:p>
          <a:p>
            <a:r>
              <a:rPr lang="en-US" dirty="0" smtClean="0"/>
              <a:t>Activity monitoring—the detection of fraud of mobile phones and proximity-based methods</a:t>
            </a:r>
          </a:p>
          <a:p>
            <a:r>
              <a:rPr lang="en-US" dirty="0" smtClean="0"/>
              <a:t>Detection of network security breach – finding something unusual in traffic</a:t>
            </a:r>
          </a:p>
          <a:p>
            <a:r>
              <a:rPr lang="en-US" dirty="0" smtClean="0"/>
              <a:t>Intrusion detection and density-based methods</a:t>
            </a:r>
          </a:p>
          <a:p>
            <a:r>
              <a:rPr lang="en-US" dirty="0" smtClean="0"/>
              <a:t>Medical Diagnosis</a:t>
            </a:r>
          </a:p>
          <a:p>
            <a:r>
              <a:rPr lang="en-US" dirty="0" smtClean="0"/>
              <a:t>Monitoring the performance of network-based and classification-based methods</a:t>
            </a:r>
          </a:p>
          <a:p>
            <a:r>
              <a:rPr lang="en-US" dirty="0" smtClean="0"/>
              <a:t>Detecting novelty in text, topic detection, and mining contextual outliers</a:t>
            </a:r>
          </a:p>
          <a:p>
            <a:r>
              <a:rPr lang="en-US" dirty="0" smtClean="0"/>
              <a:t>Video surveillance and unusual footage in it</a:t>
            </a:r>
            <a:endParaRPr lang="en-US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5392" y="133922"/>
            <a:ext cx="6172200" cy="479822"/>
          </a:xfrm>
        </p:spPr>
        <p:txBody>
          <a:bodyPr>
            <a:normAutofit/>
          </a:bodyPr>
          <a:lstStyle/>
          <a:p>
            <a:r>
              <a:rPr lang="en-US" dirty="0" smtClean="0"/>
              <a:t>Types of Ensemble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5391" y="857250"/>
            <a:ext cx="8497935" cy="3943350"/>
          </a:xfrm>
        </p:spPr>
        <p:txBody>
          <a:bodyPr>
            <a:noAutofit/>
          </a:bodyPr>
          <a:lstStyle/>
          <a:p>
            <a:r>
              <a:rPr lang="en-GB" sz="2400" dirty="0" smtClean="0"/>
              <a:t>Bagging (bootstrap aggregating)</a:t>
            </a:r>
          </a:p>
          <a:p>
            <a:r>
              <a:rPr lang="en-GB" sz="2400" dirty="0" err="1"/>
              <a:t>Adaboost</a:t>
            </a:r>
            <a:endParaRPr lang="en-GB" sz="2400" dirty="0"/>
          </a:p>
          <a:p>
            <a:r>
              <a:rPr lang="en-GB" sz="2400" dirty="0" smtClean="0"/>
              <a:t>Boosting</a:t>
            </a:r>
          </a:p>
          <a:p>
            <a:r>
              <a:rPr lang="en-GB" sz="2400" dirty="0" smtClean="0"/>
              <a:t>Stacking</a:t>
            </a:r>
          </a:p>
          <a:p>
            <a:r>
              <a:rPr lang="en-GB" sz="2400" dirty="0" smtClean="0"/>
              <a:t>Random forest</a:t>
            </a:r>
            <a:endParaRPr lang="en-GB" sz="2400" dirty="0"/>
          </a:p>
        </p:txBody>
      </p:sp>
    </p:spTree>
    <p:extLst>
      <p:ext uri="{BB962C8B-B14F-4D97-AF65-F5344CB8AC3E}">
        <p14:creationId xmlns="" xmlns:p14="http://schemas.microsoft.com/office/powerpoint/2010/main" val="41041853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5392" y="133922"/>
            <a:ext cx="6172200" cy="479822"/>
          </a:xfrm>
        </p:spPr>
        <p:txBody>
          <a:bodyPr>
            <a:normAutofit/>
          </a:bodyPr>
          <a:lstStyle/>
          <a:p>
            <a:r>
              <a:rPr lang="en-US" dirty="0" smtClean="0"/>
              <a:t>Density estimation techniques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5392" y="857250"/>
            <a:ext cx="4650486" cy="3943350"/>
          </a:xfrm>
        </p:spPr>
        <p:txBody>
          <a:bodyPr>
            <a:noAutofit/>
          </a:bodyPr>
          <a:lstStyle/>
          <a:p>
            <a:r>
              <a:rPr lang="en-GB" sz="2400" dirty="0" smtClean="0"/>
              <a:t>Expectation maximization</a:t>
            </a:r>
          </a:p>
          <a:p>
            <a:r>
              <a:rPr lang="en-GB" sz="2400" dirty="0" err="1" smtClean="0"/>
              <a:t>Parzen</a:t>
            </a:r>
            <a:r>
              <a:rPr lang="en-GB" sz="2400" dirty="0" smtClean="0"/>
              <a:t> windows</a:t>
            </a:r>
          </a:p>
          <a:p>
            <a:r>
              <a:rPr lang="en-GB" sz="2400" dirty="0" smtClean="0"/>
              <a:t>Vector quantization</a:t>
            </a:r>
          </a:p>
          <a:p>
            <a:r>
              <a:rPr lang="en-GB" sz="2400" dirty="0" smtClean="0"/>
              <a:t>Rescaled histogram (most popular estimation technique)</a:t>
            </a:r>
          </a:p>
          <a:p>
            <a:r>
              <a:rPr lang="en-GB" sz="2400" dirty="0" smtClean="0"/>
              <a:t>Kernel density estimation</a:t>
            </a:r>
          </a:p>
          <a:p>
            <a:r>
              <a:rPr lang="en-GB" sz="2400" dirty="0" smtClean="0"/>
              <a:t>Many clustering techniques</a:t>
            </a:r>
            <a:endParaRPr lang="en-GB" sz="2400" dirty="0"/>
          </a:p>
        </p:txBody>
      </p:sp>
    </p:spTree>
    <p:extLst>
      <p:ext uri="{BB962C8B-B14F-4D97-AF65-F5344CB8AC3E}">
        <p14:creationId xmlns="" xmlns:p14="http://schemas.microsoft.com/office/powerpoint/2010/main" val="41041853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5392" y="133922"/>
            <a:ext cx="6172200" cy="479822"/>
          </a:xfrm>
        </p:spPr>
        <p:txBody>
          <a:bodyPr>
            <a:normAutofit/>
          </a:bodyPr>
          <a:lstStyle/>
          <a:p>
            <a:r>
              <a:rPr lang="en-US" dirty="0" smtClean="0"/>
              <a:t>Reinforcement Learning Techniques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5391" y="857250"/>
            <a:ext cx="8497935" cy="3943350"/>
          </a:xfrm>
        </p:spPr>
        <p:txBody>
          <a:bodyPr>
            <a:noAutofit/>
          </a:bodyPr>
          <a:lstStyle/>
          <a:p>
            <a:r>
              <a:rPr lang="en-GB" sz="2400" dirty="0" smtClean="0"/>
              <a:t>SARSA – State Action Reward State Action</a:t>
            </a:r>
          </a:p>
          <a:p>
            <a:r>
              <a:rPr lang="en-GB" sz="2400" dirty="0" smtClean="0"/>
              <a:t>Q-Learning – ‘Q’ means Quality – quality of an action in a given state</a:t>
            </a:r>
          </a:p>
          <a:p>
            <a:r>
              <a:rPr lang="en-GB" sz="2400" dirty="0" smtClean="0"/>
              <a:t>DQN – Deep Q Network</a:t>
            </a:r>
          </a:p>
          <a:p>
            <a:r>
              <a:rPr lang="en-GB" sz="2400" dirty="0" smtClean="0"/>
              <a:t>DDPG – Deep Deterministic Policy Gradient</a:t>
            </a:r>
            <a:endParaRPr lang="en-GB" sz="2400" dirty="0"/>
          </a:p>
        </p:txBody>
      </p:sp>
    </p:spTree>
    <p:extLst>
      <p:ext uri="{BB962C8B-B14F-4D97-AF65-F5344CB8AC3E}">
        <p14:creationId xmlns="" xmlns:p14="http://schemas.microsoft.com/office/powerpoint/2010/main" val="41041853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Text Box 2"/>
          <p:cNvSpPr txBox="1">
            <a:spLocks noChangeArrowheads="1"/>
          </p:cNvSpPr>
          <p:nvPr/>
        </p:nvSpPr>
        <p:spPr bwMode="auto">
          <a:xfrm>
            <a:off x="885826" y="150019"/>
            <a:ext cx="7654925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3200" dirty="0" smtClean="0"/>
              <a:t>Genetic Algorithms working</a:t>
            </a:r>
            <a:endParaRPr lang="en-US" sz="3200" b="1" dirty="0">
              <a:solidFill>
                <a:srgbClr val="006600"/>
              </a:solidFill>
              <a:latin typeface="Comic Sans MS" pitchFamily="66" charset="0"/>
            </a:endParaRPr>
          </a:p>
        </p:txBody>
      </p:sp>
      <p:grpSp>
        <p:nvGrpSpPr>
          <p:cNvPr id="2" name="Group 30"/>
          <p:cNvGrpSpPr>
            <a:grpSpLocks/>
          </p:cNvGrpSpPr>
          <p:nvPr/>
        </p:nvGrpSpPr>
        <p:grpSpPr bwMode="auto">
          <a:xfrm>
            <a:off x="3144840" y="762001"/>
            <a:ext cx="2913063" cy="1038225"/>
            <a:chOff x="1981" y="640"/>
            <a:chExt cx="1835" cy="872"/>
          </a:xfrm>
        </p:grpSpPr>
        <p:sp>
          <p:nvSpPr>
            <p:cNvPr id="106500" name="Oval 4"/>
            <p:cNvSpPr>
              <a:spLocks noChangeArrowheads="1"/>
            </p:cNvSpPr>
            <p:nvPr/>
          </p:nvSpPr>
          <p:spPr bwMode="auto">
            <a:xfrm>
              <a:off x="2019" y="640"/>
              <a:ext cx="1719" cy="786"/>
            </a:xfrm>
            <a:prstGeom prst="ellipse">
              <a:avLst/>
            </a:prstGeom>
            <a:solidFill>
              <a:srgbClr val="FFCC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6502" name="Text Box 6"/>
            <p:cNvSpPr txBox="1">
              <a:spLocks noChangeArrowheads="1"/>
            </p:cNvSpPr>
            <p:nvPr/>
          </p:nvSpPr>
          <p:spPr bwMode="auto">
            <a:xfrm>
              <a:off x="1981" y="736"/>
              <a:ext cx="1835" cy="7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/>
              <a:r>
                <a:rPr lang="en-US" sz="1800">
                  <a:latin typeface="Comic Sans MS" pitchFamily="66" charset="0"/>
                </a:rPr>
                <a:t>Population of </a:t>
              </a:r>
            </a:p>
            <a:p>
              <a:pPr algn="ctr"/>
              <a:r>
                <a:rPr lang="en-US" sz="1800">
                  <a:latin typeface="Comic Sans MS" pitchFamily="66" charset="0"/>
                </a:rPr>
                <a:t>individuals or alternative </a:t>
              </a:r>
            </a:p>
            <a:p>
              <a:pPr algn="ctr"/>
              <a:r>
                <a:rPr lang="en-US" sz="1800">
                  <a:latin typeface="Comic Sans MS" pitchFamily="66" charset="0"/>
                </a:rPr>
                <a:t>(feasible) solutions</a:t>
              </a:r>
            </a:p>
          </p:txBody>
        </p:sp>
      </p:grpSp>
      <p:grpSp>
        <p:nvGrpSpPr>
          <p:cNvPr id="3" name="Group 31"/>
          <p:cNvGrpSpPr>
            <a:grpSpLocks/>
          </p:cNvGrpSpPr>
          <p:nvPr/>
        </p:nvGrpSpPr>
        <p:grpSpPr bwMode="auto">
          <a:xfrm>
            <a:off x="203201" y="1498998"/>
            <a:ext cx="2728913" cy="1069181"/>
            <a:chOff x="128" y="1259"/>
            <a:chExt cx="1719" cy="898"/>
          </a:xfrm>
        </p:grpSpPr>
        <p:sp>
          <p:nvSpPr>
            <p:cNvPr id="106505" name="Oval 9"/>
            <p:cNvSpPr>
              <a:spLocks noChangeArrowheads="1"/>
            </p:cNvSpPr>
            <p:nvPr/>
          </p:nvSpPr>
          <p:spPr bwMode="auto">
            <a:xfrm>
              <a:off x="128" y="1259"/>
              <a:ext cx="1719" cy="786"/>
            </a:xfrm>
            <a:prstGeom prst="ellipse">
              <a:avLst/>
            </a:prstGeom>
            <a:solidFill>
              <a:srgbClr val="FFCC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6506" name="Text Box 10"/>
            <p:cNvSpPr txBox="1">
              <a:spLocks noChangeArrowheads="1"/>
            </p:cNvSpPr>
            <p:nvPr/>
          </p:nvSpPr>
          <p:spPr bwMode="auto">
            <a:xfrm>
              <a:off x="392" y="1381"/>
              <a:ext cx="1228" cy="7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/>
              <a:r>
                <a:rPr lang="en-US" sz="1800">
                  <a:latin typeface="Comic Sans MS" pitchFamily="66" charset="0"/>
                </a:rPr>
                <a:t>Next generation</a:t>
              </a:r>
            </a:p>
            <a:p>
              <a:pPr algn="ctr"/>
              <a:r>
                <a:rPr lang="en-US" sz="1800">
                  <a:latin typeface="Comic Sans MS" pitchFamily="66" charset="0"/>
                </a:rPr>
                <a:t>of</a:t>
              </a:r>
            </a:p>
            <a:p>
              <a:pPr algn="ctr"/>
              <a:r>
                <a:rPr lang="en-US" sz="1800">
                  <a:latin typeface="Comic Sans MS" pitchFamily="66" charset="0"/>
                </a:rPr>
                <a:t>individuals</a:t>
              </a:r>
            </a:p>
          </p:txBody>
        </p:sp>
      </p:grpSp>
      <p:grpSp>
        <p:nvGrpSpPr>
          <p:cNvPr id="4" name="Group 25"/>
          <p:cNvGrpSpPr>
            <a:grpSpLocks/>
          </p:cNvGrpSpPr>
          <p:nvPr/>
        </p:nvGrpSpPr>
        <p:grpSpPr bwMode="auto">
          <a:xfrm>
            <a:off x="4926013" y="4055269"/>
            <a:ext cx="2728912" cy="1037034"/>
            <a:chOff x="2372" y="3260"/>
            <a:chExt cx="1719" cy="871"/>
          </a:xfrm>
        </p:grpSpPr>
        <p:sp>
          <p:nvSpPr>
            <p:cNvPr id="106508" name="Oval 12"/>
            <p:cNvSpPr>
              <a:spLocks noChangeArrowheads="1"/>
            </p:cNvSpPr>
            <p:nvPr/>
          </p:nvSpPr>
          <p:spPr bwMode="auto">
            <a:xfrm>
              <a:off x="2372" y="3260"/>
              <a:ext cx="1719" cy="786"/>
            </a:xfrm>
            <a:prstGeom prst="ellipse">
              <a:avLst/>
            </a:prstGeom>
            <a:solidFill>
              <a:srgbClr val="FFCC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6509" name="Text Box 13"/>
            <p:cNvSpPr txBox="1">
              <a:spLocks noChangeArrowheads="1"/>
            </p:cNvSpPr>
            <p:nvPr/>
          </p:nvSpPr>
          <p:spPr bwMode="auto">
            <a:xfrm>
              <a:off x="2705" y="3355"/>
              <a:ext cx="1089" cy="7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/>
              <a:r>
                <a:rPr lang="en-US" sz="1800">
                  <a:latin typeface="Comic Sans MS" pitchFamily="66" charset="0"/>
                </a:rPr>
                <a:t>Mating pool of</a:t>
              </a:r>
            </a:p>
            <a:p>
              <a:pPr algn="ctr"/>
              <a:r>
                <a:rPr lang="en-US" sz="1800">
                  <a:latin typeface="Comic Sans MS" pitchFamily="66" charset="0"/>
                </a:rPr>
                <a:t>“fitter”</a:t>
              </a:r>
            </a:p>
            <a:p>
              <a:pPr algn="ctr"/>
              <a:r>
                <a:rPr lang="en-US" sz="1800">
                  <a:latin typeface="Comic Sans MS" pitchFamily="66" charset="0"/>
                </a:rPr>
                <a:t>individuals</a:t>
              </a:r>
            </a:p>
          </p:txBody>
        </p:sp>
      </p:grpSp>
      <p:grpSp>
        <p:nvGrpSpPr>
          <p:cNvPr id="5" name="Group 24"/>
          <p:cNvGrpSpPr>
            <a:grpSpLocks/>
          </p:cNvGrpSpPr>
          <p:nvPr/>
        </p:nvGrpSpPr>
        <p:grpSpPr bwMode="auto">
          <a:xfrm>
            <a:off x="6216651" y="1496617"/>
            <a:ext cx="2728913" cy="935831"/>
            <a:chOff x="3806" y="1367"/>
            <a:chExt cx="1719" cy="786"/>
          </a:xfrm>
        </p:grpSpPr>
        <p:sp>
          <p:nvSpPr>
            <p:cNvPr id="106511" name="Oval 15"/>
            <p:cNvSpPr>
              <a:spLocks noChangeArrowheads="1"/>
            </p:cNvSpPr>
            <p:nvPr/>
          </p:nvSpPr>
          <p:spPr bwMode="auto">
            <a:xfrm>
              <a:off x="3806" y="1367"/>
              <a:ext cx="1719" cy="786"/>
            </a:xfrm>
            <a:prstGeom prst="ellipse">
              <a:avLst/>
            </a:prstGeom>
            <a:solidFill>
              <a:srgbClr val="993366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6512" name="Text Box 16"/>
            <p:cNvSpPr txBox="1">
              <a:spLocks noChangeArrowheads="1"/>
            </p:cNvSpPr>
            <p:nvPr/>
          </p:nvSpPr>
          <p:spPr bwMode="auto">
            <a:xfrm>
              <a:off x="3967" y="1563"/>
              <a:ext cx="1434" cy="5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/>
              <a:r>
                <a:rPr lang="en-US" sz="1800">
                  <a:solidFill>
                    <a:schemeClr val="bg1"/>
                  </a:solidFill>
                  <a:latin typeface="Comic Sans MS" pitchFamily="66" charset="0"/>
                </a:rPr>
                <a:t>Evaluate individuals</a:t>
              </a:r>
            </a:p>
            <a:p>
              <a:pPr algn="ctr"/>
              <a:r>
                <a:rPr lang="en-US" sz="1800">
                  <a:solidFill>
                    <a:schemeClr val="bg1"/>
                  </a:solidFill>
                  <a:latin typeface="Comic Sans MS" pitchFamily="66" charset="0"/>
                </a:rPr>
                <a:t>on their fitness </a:t>
              </a:r>
            </a:p>
          </p:txBody>
        </p:sp>
      </p:grpSp>
      <p:grpSp>
        <p:nvGrpSpPr>
          <p:cNvPr id="6" name="Group 23"/>
          <p:cNvGrpSpPr>
            <a:grpSpLocks/>
          </p:cNvGrpSpPr>
          <p:nvPr/>
        </p:nvGrpSpPr>
        <p:grpSpPr bwMode="auto">
          <a:xfrm>
            <a:off x="6237288" y="3005137"/>
            <a:ext cx="2728912" cy="991790"/>
            <a:chOff x="3810" y="2579"/>
            <a:chExt cx="1719" cy="833"/>
          </a:xfrm>
        </p:grpSpPr>
        <p:sp>
          <p:nvSpPr>
            <p:cNvPr id="106513" name="Oval 17"/>
            <p:cNvSpPr>
              <a:spLocks noChangeArrowheads="1"/>
            </p:cNvSpPr>
            <p:nvPr/>
          </p:nvSpPr>
          <p:spPr bwMode="auto">
            <a:xfrm>
              <a:off x="3810" y="2579"/>
              <a:ext cx="1719" cy="786"/>
            </a:xfrm>
            <a:prstGeom prst="ellipse">
              <a:avLst/>
            </a:prstGeom>
            <a:solidFill>
              <a:srgbClr val="993366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6514" name="Text Box 18"/>
            <p:cNvSpPr txBox="1">
              <a:spLocks noChangeArrowheads="1"/>
            </p:cNvSpPr>
            <p:nvPr/>
          </p:nvSpPr>
          <p:spPr bwMode="auto">
            <a:xfrm>
              <a:off x="3839" y="2636"/>
              <a:ext cx="1674" cy="7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/>
              <a:r>
                <a:rPr lang="en-US" sz="1800">
                  <a:solidFill>
                    <a:schemeClr val="bg1"/>
                  </a:solidFill>
                  <a:latin typeface="Comic Sans MS" pitchFamily="66" charset="0"/>
                </a:rPr>
                <a:t>Select individuals</a:t>
              </a:r>
            </a:p>
            <a:p>
              <a:pPr algn="ctr"/>
              <a:r>
                <a:rPr lang="en-US" sz="1800">
                  <a:solidFill>
                    <a:schemeClr val="bg1"/>
                  </a:solidFill>
                  <a:latin typeface="Comic Sans MS" pitchFamily="66" charset="0"/>
                </a:rPr>
                <a:t> based on fitness </a:t>
              </a:r>
            </a:p>
            <a:p>
              <a:pPr algn="ctr"/>
              <a:r>
                <a:rPr lang="en-US" sz="1800">
                  <a:solidFill>
                    <a:schemeClr val="bg1"/>
                  </a:solidFill>
                  <a:latin typeface="Comic Sans MS" pitchFamily="66" charset="0"/>
                </a:rPr>
                <a:t>for subsequent mating </a:t>
              </a:r>
            </a:p>
          </p:txBody>
        </p:sp>
      </p:grpSp>
      <p:grpSp>
        <p:nvGrpSpPr>
          <p:cNvPr id="7" name="Group 26"/>
          <p:cNvGrpSpPr>
            <a:grpSpLocks/>
          </p:cNvGrpSpPr>
          <p:nvPr/>
        </p:nvGrpSpPr>
        <p:grpSpPr bwMode="auto">
          <a:xfrm>
            <a:off x="1476376" y="4060032"/>
            <a:ext cx="2728913" cy="1231106"/>
            <a:chOff x="510" y="2743"/>
            <a:chExt cx="1719" cy="1034"/>
          </a:xfrm>
        </p:grpSpPr>
        <p:sp>
          <p:nvSpPr>
            <p:cNvPr id="106515" name="Oval 19"/>
            <p:cNvSpPr>
              <a:spLocks noChangeArrowheads="1"/>
            </p:cNvSpPr>
            <p:nvPr/>
          </p:nvSpPr>
          <p:spPr bwMode="auto">
            <a:xfrm>
              <a:off x="510" y="2743"/>
              <a:ext cx="1719" cy="786"/>
            </a:xfrm>
            <a:prstGeom prst="ellipse">
              <a:avLst/>
            </a:prstGeom>
            <a:solidFill>
              <a:srgbClr val="993366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6516" name="Text Box 20"/>
            <p:cNvSpPr txBox="1">
              <a:spLocks noChangeArrowheads="1"/>
            </p:cNvSpPr>
            <p:nvPr/>
          </p:nvSpPr>
          <p:spPr bwMode="auto">
            <a:xfrm>
              <a:off x="649" y="2769"/>
              <a:ext cx="1486" cy="10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/>
              <a:r>
                <a:rPr lang="en-US" sz="1800">
                  <a:solidFill>
                    <a:schemeClr val="bg1"/>
                  </a:solidFill>
                  <a:latin typeface="Comic Sans MS" pitchFamily="66" charset="0"/>
                </a:rPr>
                <a:t>Select individuals</a:t>
              </a:r>
            </a:p>
            <a:p>
              <a:pPr algn="ctr"/>
              <a:r>
                <a:rPr lang="en-US" sz="1800">
                  <a:solidFill>
                    <a:schemeClr val="bg1"/>
                  </a:solidFill>
                  <a:latin typeface="Comic Sans MS" pitchFamily="66" charset="0"/>
                </a:rPr>
                <a:t>&amp; exchange charac- </a:t>
              </a:r>
            </a:p>
            <a:p>
              <a:pPr algn="ctr"/>
              <a:r>
                <a:rPr lang="en-US" sz="1800">
                  <a:solidFill>
                    <a:schemeClr val="bg1"/>
                  </a:solidFill>
                  <a:latin typeface="Comic Sans MS" pitchFamily="66" charset="0"/>
                </a:rPr>
                <a:t>teristics to create</a:t>
              </a:r>
            </a:p>
            <a:p>
              <a:pPr algn="ctr"/>
              <a:r>
                <a:rPr lang="en-US" sz="1800">
                  <a:solidFill>
                    <a:schemeClr val="bg1"/>
                  </a:solidFill>
                  <a:latin typeface="Comic Sans MS" pitchFamily="66" charset="0"/>
                </a:rPr>
                <a:t>new individuals  </a:t>
              </a:r>
            </a:p>
          </p:txBody>
        </p:sp>
      </p:grpSp>
      <p:grpSp>
        <p:nvGrpSpPr>
          <p:cNvPr id="8" name="Group 27"/>
          <p:cNvGrpSpPr>
            <a:grpSpLocks/>
          </p:cNvGrpSpPr>
          <p:nvPr/>
        </p:nvGrpSpPr>
        <p:grpSpPr bwMode="auto">
          <a:xfrm>
            <a:off x="184151" y="3003948"/>
            <a:ext cx="2728913" cy="935831"/>
            <a:chOff x="217" y="1801"/>
            <a:chExt cx="1719" cy="786"/>
          </a:xfrm>
        </p:grpSpPr>
        <p:sp>
          <p:nvSpPr>
            <p:cNvPr id="106518" name="Oval 22"/>
            <p:cNvSpPr>
              <a:spLocks noChangeArrowheads="1"/>
            </p:cNvSpPr>
            <p:nvPr/>
          </p:nvSpPr>
          <p:spPr bwMode="auto">
            <a:xfrm>
              <a:off x="217" y="1801"/>
              <a:ext cx="1719" cy="786"/>
            </a:xfrm>
            <a:prstGeom prst="ellipse">
              <a:avLst/>
            </a:prstGeom>
            <a:solidFill>
              <a:srgbClr val="993366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6517" name="Text Box 21"/>
            <p:cNvSpPr txBox="1">
              <a:spLocks noChangeArrowheads="1"/>
            </p:cNvSpPr>
            <p:nvPr/>
          </p:nvSpPr>
          <p:spPr bwMode="auto">
            <a:xfrm>
              <a:off x="325" y="1981"/>
              <a:ext cx="1509" cy="5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/>
              <a:r>
                <a:rPr lang="en-US" sz="1800">
                  <a:solidFill>
                    <a:schemeClr val="bg1"/>
                  </a:solidFill>
                  <a:latin typeface="Comic Sans MS" pitchFamily="66" charset="0"/>
                </a:rPr>
                <a:t>Arbitrarily change </a:t>
              </a:r>
            </a:p>
            <a:p>
              <a:pPr algn="ctr"/>
              <a:r>
                <a:rPr lang="en-US" sz="1800">
                  <a:solidFill>
                    <a:schemeClr val="bg1"/>
                  </a:solidFill>
                  <a:latin typeface="Comic Sans MS" pitchFamily="66" charset="0"/>
                </a:rPr>
                <a:t>some characteristic </a:t>
              </a:r>
            </a:p>
          </p:txBody>
        </p:sp>
      </p:grpSp>
      <p:sp>
        <p:nvSpPr>
          <p:cNvPr id="106529" name="AutoShape 33"/>
          <p:cNvSpPr>
            <a:spLocks noChangeArrowheads="1"/>
          </p:cNvSpPr>
          <p:nvPr/>
        </p:nvSpPr>
        <p:spPr bwMode="auto">
          <a:xfrm rot="1249026">
            <a:off x="5961064" y="1362075"/>
            <a:ext cx="655637" cy="205979"/>
          </a:xfrm>
          <a:prstGeom prst="rightArrow">
            <a:avLst>
              <a:gd name="adj1" fmla="val 50000"/>
              <a:gd name="adj2" fmla="val 59682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6530" name="AutoShape 34"/>
          <p:cNvSpPr>
            <a:spLocks noChangeArrowheads="1"/>
          </p:cNvSpPr>
          <p:nvPr/>
        </p:nvSpPr>
        <p:spPr bwMode="auto">
          <a:xfrm rot="5400000">
            <a:off x="7819430" y="2573139"/>
            <a:ext cx="491729" cy="274638"/>
          </a:xfrm>
          <a:prstGeom prst="rightArrow">
            <a:avLst>
              <a:gd name="adj1" fmla="val 50000"/>
              <a:gd name="adj2" fmla="val 59682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6531" name="AutoShape 35"/>
          <p:cNvSpPr>
            <a:spLocks noChangeArrowheads="1"/>
          </p:cNvSpPr>
          <p:nvPr/>
        </p:nvSpPr>
        <p:spPr bwMode="auto">
          <a:xfrm rot="7358354">
            <a:off x="7617818" y="4053087"/>
            <a:ext cx="491728" cy="274637"/>
          </a:xfrm>
          <a:prstGeom prst="rightArrow">
            <a:avLst>
              <a:gd name="adj1" fmla="val 50000"/>
              <a:gd name="adj2" fmla="val 59682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6532" name="AutoShape 36"/>
          <p:cNvSpPr>
            <a:spLocks noChangeArrowheads="1"/>
          </p:cNvSpPr>
          <p:nvPr/>
        </p:nvSpPr>
        <p:spPr bwMode="auto">
          <a:xfrm rot="10800000">
            <a:off x="4254500" y="4425554"/>
            <a:ext cx="554038" cy="205978"/>
          </a:xfrm>
          <a:prstGeom prst="rightArrow">
            <a:avLst>
              <a:gd name="adj1" fmla="val 50000"/>
              <a:gd name="adj2" fmla="val 5043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6534" name="AutoShape 38"/>
          <p:cNvSpPr>
            <a:spLocks noChangeArrowheads="1"/>
          </p:cNvSpPr>
          <p:nvPr/>
        </p:nvSpPr>
        <p:spPr bwMode="auto">
          <a:xfrm rot="3441646" flipH="1">
            <a:off x="1036043" y="4037608"/>
            <a:ext cx="491729" cy="274637"/>
          </a:xfrm>
          <a:prstGeom prst="rightArrow">
            <a:avLst>
              <a:gd name="adj1" fmla="val 50000"/>
              <a:gd name="adj2" fmla="val 59682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6535" name="AutoShape 39"/>
          <p:cNvSpPr>
            <a:spLocks noChangeArrowheads="1"/>
          </p:cNvSpPr>
          <p:nvPr/>
        </p:nvSpPr>
        <p:spPr bwMode="auto">
          <a:xfrm rot="16200000" flipV="1">
            <a:off x="658218" y="2568377"/>
            <a:ext cx="491729" cy="274637"/>
          </a:xfrm>
          <a:prstGeom prst="rightArrow">
            <a:avLst>
              <a:gd name="adj1" fmla="val 50000"/>
              <a:gd name="adj2" fmla="val 59682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grpSp>
        <p:nvGrpSpPr>
          <p:cNvPr id="9" name="Group 42"/>
          <p:cNvGrpSpPr>
            <a:grpSpLocks/>
          </p:cNvGrpSpPr>
          <p:nvPr/>
        </p:nvGrpSpPr>
        <p:grpSpPr bwMode="auto">
          <a:xfrm>
            <a:off x="2395539" y="1306116"/>
            <a:ext cx="790575" cy="266700"/>
            <a:chOff x="1509" y="1097"/>
            <a:chExt cx="498" cy="224"/>
          </a:xfrm>
        </p:grpSpPr>
        <p:sp>
          <p:nvSpPr>
            <p:cNvPr id="106536" name="Line 40"/>
            <p:cNvSpPr>
              <a:spLocks noChangeShapeType="1"/>
            </p:cNvSpPr>
            <p:nvPr/>
          </p:nvSpPr>
          <p:spPr bwMode="auto">
            <a:xfrm flipV="1">
              <a:off x="1509" y="1097"/>
              <a:ext cx="457" cy="156"/>
            </a:xfrm>
            <a:prstGeom prst="line">
              <a:avLst/>
            </a:prstGeom>
            <a:noFill/>
            <a:ln w="38100">
              <a:solidFill>
                <a:srgbClr val="00CC99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06537" name="Line 41"/>
            <p:cNvSpPr>
              <a:spLocks noChangeShapeType="1"/>
            </p:cNvSpPr>
            <p:nvPr/>
          </p:nvSpPr>
          <p:spPr bwMode="auto">
            <a:xfrm flipV="1">
              <a:off x="1550" y="1165"/>
              <a:ext cx="457" cy="156"/>
            </a:xfrm>
            <a:prstGeom prst="line">
              <a:avLst/>
            </a:prstGeom>
            <a:noFill/>
            <a:ln w="38100">
              <a:solidFill>
                <a:srgbClr val="00CC99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06539" name="Oval 43"/>
          <p:cNvSpPr>
            <a:spLocks noChangeArrowheads="1"/>
          </p:cNvSpPr>
          <p:nvPr/>
        </p:nvSpPr>
        <p:spPr bwMode="auto">
          <a:xfrm>
            <a:off x="0" y="2649141"/>
            <a:ext cx="4689475" cy="2494359"/>
          </a:xfrm>
          <a:prstGeom prst="ellipse">
            <a:avLst/>
          </a:prstGeom>
          <a:solidFill>
            <a:srgbClr val="FFFF99">
              <a:alpha val="39999"/>
            </a:srgbClr>
          </a:solidFill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6543" name="Freeform 47"/>
          <p:cNvSpPr>
            <a:spLocks/>
          </p:cNvSpPr>
          <p:nvPr/>
        </p:nvSpPr>
        <p:spPr bwMode="auto">
          <a:xfrm>
            <a:off x="1335089" y="3937397"/>
            <a:ext cx="7235825" cy="1175147"/>
          </a:xfrm>
          <a:custGeom>
            <a:avLst/>
            <a:gdLst/>
            <a:ahLst/>
            <a:cxnLst>
              <a:cxn ang="0">
                <a:pos x="4846" y="222"/>
              </a:cxn>
              <a:cxn ang="0">
                <a:pos x="4626" y="176"/>
              </a:cxn>
              <a:cxn ang="0">
                <a:pos x="4380" y="167"/>
              </a:cxn>
              <a:cxn ang="0">
                <a:pos x="3986" y="149"/>
              </a:cxn>
              <a:cxn ang="0">
                <a:pos x="3575" y="85"/>
              </a:cxn>
              <a:cxn ang="0">
                <a:pos x="3026" y="12"/>
              </a:cxn>
              <a:cxn ang="0">
                <a:pos x="2423" y="12"/>
              </a:cxn>
              <a:cxn ang="0">
                <a:pos x="2158" y="30"/>
              </a:cxn>
              <a:cxn ang="0">
                <a:pos x="1628" y="39"/>
              </a:cxn>
              <a:cxn ang="0">
                <a:pos x="969" y="39"/>
              </a:cxn>
              <a:cxn ang="0">
                <a:pos x="439" y="112"/>
              </a:cxn>
              <a:cxn ang="0">
                <a:pos x="128" y="231"/>
              </a:cxn>
              <a:cxn ang="0">
                <a:pos x="18" y="387"/>
              </a:cxn>
              <a:cxn ang="0">
                <a:pos x="18" y="524"/>
              </a:cxn>
              <a:cxn ang="0">
                <a:pos x="92" y="679"/>
              </a:cxn>
              <a:cxn ang="0">
                <a:pos x="238" y="816"/>
              </a:cxn>
              <a:cxn ang="0">
                <a:pos x="494" y="935"/>
              </a:cxn>
              <a:cxn ang="0">
                <a:pos x="1042" y="954"/>
              </a:cxn>
              <a:cxn ang="0">
                <a:pos x="1463" y="972"/>
              </a:cxn>
              <a:cxn ang="0">
                <a:pos x="2542" y="981"/>
              </a:cxn>
              <a:cxn ang="0">
                <a:pos x="3968" y="935"/>
              </a:cxn>
              <a:cxn ang="0">
                <a:pos x="4508" y="871"/>
              </a:cxn>
              <a:cxn ang="0">
                <a:pos x="4809" y="707"/>
              </a:cxn>
              <a:cxn ang="0">
                <a:pos x="4873" y="551"/>
              </a:cxn>
              <a:cxn ang="0">
                <a:pos x="4873" y="341"/>
              </a:cxn>
              <a:cxn ang="0">
                <a:pos x="4846" y="222"/>
              </a:cxn>
            </a:cxnLst>
            <a:rect l="0" t="0" r="r" b="b"/>
            <a:pathLst>
              <a:path w="4887" h="987">
                <a:moveTo>
                  <a:pt x="4846" y="222"/>
                </a:moveTo>
                <a:cubicBezTo>
                  <a:pt x="4805" y="195"/>
                  <a:pt x="4704" y="185"/>
                  <a:pt x="4626" y="176"/>
                </a:cubicBezTo>
                <a:cubicBezTo>
                  <a:pt x="4548" y="167"/>
                  <a:pt x="4487" y="171"/>
                  <a:pt x="4380" y="167"/>
                </a:cubicBezTo>
                <a:cubicBezTo>
                  <a:pt x="4273" y="163"/>
                  <a:pt x="4120" y="163"/>
                  <a:pt x="3986" y="149"/>
                </a:cubicBezTo>
                <a:cubicBezTo>
                  <a:pt x="3852" y="135"/>
                  <a:pt x="3735" y="108"/>
                  <a:pt x="3575" y="85"/>
                </a:cubicBezTo>
                <a:cubicBezTo>
                  <a:pt x="3415" y="62"/>
                  <a:pt x="3218" y="24"/>
                  <a:pt x="3026" y="12"/>
                </a:cubicBezTo>
                <a:cubicBezTo>
                  <a:pt x="2834" y="0"/>
                  <a:pt x="2568" y="9"/>
                  <a:pt x="2423" y="12"/>
                </a:cubicBezTo>
                <a:cubicBezTo>
                  <a:pt x="2278" y="15"/>
                  <a:pt x="2290" y="26"/>
                  <a:pt x="2158" y="30"/>
                </a:cubicBezTo>
                <a:cubicBezTo>
                  <a:pt x="2026" y="34"/>
                  <a:pt x="1826" y="38"/>
                  <a:pt x="1628" y="39"/>
                </a:cubicBezTo>
                <a:cubicBezTo>
                  <a:pt x="1430" y="40"/>
                  <a:pt x="1167" y="27"/>
                  <a:pt x="969" y="39"/>
                </a:cubicBezTo>
                <a:cubicBezTo>
                  <a:pt x="771" y="51"/>
                  <a:pt x="579" y="80"/>
                  <a:pt x="439" y="112"/>
                </a:cubicBezTo>
                <a:cubicBezTo>
                  <a:pt x="299" y="144"/>
                  <a:pt x="198" y="185"/>
                  <a:pt x="128" y="231"/>
                </a:cubicBezTo>
                <a:cubicBezTo>
                  <a:pt x="58" y="277"/>
                  <a:pt x="36" y="338"/>
                  <a:pt x="18" y="387"/>
                </a:cubicBezTo>
                <a:cubicBezTo>
                  <a:pt x="0" y="436"/>
                  <a:pt x="6" y="475"/>
                  <a:pt x="18" y="524"/>
                </a:cubicBezTo>
                <a:cubicBezTo>
                  <a:pt x="30" y="573"/>
                  <a:pt x="55" y="631"/>
                  <a:pt x="92" y="679"/>
                </a:cubicBezTo>
                <a:cubicBezTo>
                  <a:pt x="129" y="727"/>
                  <a:pt x="171" y="773"/>
                  <a:pt x="238" y="816"/>
                </a:cubicBezTo>
                <a:cubicBezTo>
                  <a:pt x="305" y="859"/>
                  <a:pt x="360" y="912"/>
                  <a:pt x="494" y="935"/>
                </a:cubicBezTo>
                <a:cubicBezTo>
                  <a:pt x="628" y="958"/>
                  <a:pt x="881" y="948"/>
                  <a:pt x="1042" y="954"/>
                </a:cubicBezTo>
                <a:cubicBezTo>
                  <a:pt x="1203" y="960"/>
                  <a:pt x="1213" y="967"/>
                  <a:pt x="1463" y="972"/>
                </a:cubicBezTo>
                <a:cubicBezTo>
                  <a:pt x="1713" y="977"/>
                  <a:pt x="2125" y="987"/>
                  <a:pt x="2542" y="981"/>
                </a:cubicBezTo>
                <a:cubicBezTo>
                  <a:pt x="2959" y="975"/>
                  <a:pt x="3640" y="953"/>
                  <a:pt x="3968" y="935"/>
                </a:cubicBezTo>
                <a:cubicBezTo>
                  <a:pt x="4296" y="917"/>
                  <a:pt x="4368" y="909"/>
                  <a:pt x="4508" y="871"/>
                </a:cubicBezTo>
                <a:cubicBezTo>
                  <a:pt x="4648" y="833"/>
                  <a:pt x="4748" y="760"/>
                  <a:pt x="4809" y="707"/>
                </a:cubicBezTo>
                <a:cubicBezTo>
                  <a:pt x="4870" y="654"/>
                  <a:pt x="4862" y="612"/>
                  <a:pt x="4873" y="551"/>
                </a:cubicBezTo>
                <a:cubicBezTo>
                  <a:pt x="4884" y="490"/>
                  <a:pt x="4879" y="396"/>
                  <a:pt x="4873" y="341"/>
                </a:cubicBezTo>
                <a:cubicBezTo>
                  <a:pt x="4867" y="286"/>
                  <a:pt x="4887" y="249"/>
                  <a:pt x="4846" y="222"/>
                </a:cubicBezTo>
                <a:close/>
              </a:path>
            </a:pathLst>
          </a:custGeom>
          <a:solidFill>
            <a:srgbClr val="FFFF99">
              <a:alpha val="39999"/>
            </a:srgbClr>
          </a:solidFill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6544" name="AutoShape 48"/>
          <p:cNvSpPr>
            <a:spLocks noChangeArrowheads="1"/>
          </p:cNvSpPr>
          <p:nvPr/>
        </p:nvSpPr>
        <p:spPr bwMode="auto">
          <a:xfrm>
            <a:off x="5834063" y="1415653"/>
            <a:ext cx="3135312" cy="2546747"/>
          </a:xfrm>
          <a:prstGeom prst="roundRect">
            <a:avLst>
              <a:gd name="adj" fmla="val 16667"/>
            </a:avLst>
          </a:prstGeom>
          <a:solidFill>
            <a:srgbClr val="FFFF99">
              <a:alpha val="39999"/>
            </a:srgbClr>
          </a:solidFill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6545" name="Text Box 49"/>
          <p:cNvSpPr txBox="1">
            <a:spLocks noChangeArrowheads="1"/>
          </p:cNvSpPr>
          <p:nvPr/>
        </p:nvSpPr>
        <p:spPr bwMode="auto">
          <a:xfrm rot="-2447963">
            <a:off x="5835650" y="2376458"/>
            <a:ext cx="330835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b="1">
                <a:latin typeface="Comic Sans MS" pitchFamily="66" charset="0"/>
              </a:rPr>
              <a:t>Differential Reproduction</a:t>
            </a:r>
          </a:p>
        </p:txBody>
      </p:sp>
      <p:sp>
        <p:nvSpPr>
          <p:cNvPr id="106546" name="Text Box 50"/>
          <p:cNvSpPr txBox="1">
            <a:spLocks noChangeArrowheads="1"/>
          </p:cNvSpPr>
          <p:nvPr/>
        </p:nvSpPr>
        <p:spPr bwMode="auto">
          <a:xfrm>
            <a:off x="3905250" y="4038600"/>
            <a:ext cx="179863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b="1">
                <a:latin typeface="Comic Sans MS" pitchFamily="66" charset="0"/>
              </a:rPr>
              <a:t>Heredity</a:t>
            </a:r>
          </a:p>
        </p:txBody>
      </p:sp>
      <p:sp>
        <p:nvSpPr>
          <p:cNvPr id="106548" name="Text Box 52"/>
          <p:cNvSpPr txBox="1">
            <a:spLocks noChangeArrowheads="1"/>
          </p:cNvSpPr>
          <p:nvPr/>
        </p:nvSpPr>
        <p:spPr bwMode="auto">
          <a:xfrm rot="-1774126">
            <a:off x="973138" y="3638521"/>
            <a:ext cx="252571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b="1">
                <a:latin typeface="Comic Sans MS" pitchFamily="66" charset="0"/>
              </a:rPr>
              <a:t>Genetic Variation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529" grpId="0" animBg="1"/>
      <p:bldP spid="106530" grpId="0" animBg="1"/>
      <p:bldP spid="106531" grpId="0" animBg="1"/>
      <p:bldP spid="106532" grpId="0" animBg="1"/>
      <p:bldP spid="106534" grpId="0" animBg="1"/>
      <p:bldP spid="106535" grpId="0" animBg="1"/>
      <p:bldP spid="106539" grpId="0" animBg="1"/>
      <p:bldP spid="106539" grpId="1" animBg="1"/>
      <p:bldP spid="106543" grpId="0" animBg="1"/>
      <p:bldP spid="106543" grpId="1" animBg="1"/>
      <p:bldP spid="106544" grpId="0" animBg="1"/>
      <p:bldP spid="106544" grpId="1" animBg="1"/>
      <p:bldP spid="106545" grpId="0"/>
      <p:bldP spid="106545" grpId="1"/>
      <p:bldP spid="106546" grpId="0"/>
      <p:bldP spid="106546" grpId="1"/>
      <p:bldP spid="106548" grpId="0"/>
      <p:bldP spid="106548" grpId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5392" y="133922"/>
            <a:ext cx="6172200" cy="479822"/>
          </a:xfrm>
        </p:spPr>
        <p:txBody>
          <a:bodyPr>
            <a:normAutofit/>
          </a:bodyPr>
          <a:lstStyle/>
          <a:p>
            <a:r>
              <a:rPr lang="en-US" dirty="0" smtClean="0"/>
              <a:t>Genetic Algorithms - Applications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5391" y="857250"/>
            <a:ext cx="8497935" cy="3943350"/>
          </a:xfrm>
        </p:spPr>
        <p:txBody>
          <a:bodyPr>
            <a:noAutofit/>
          </a:bodyPr>
          <a:lstStyle/>
          <a:p>
            <a:r>
              <a:rPr lang="en-GB" sz="2400" dirty="0" smtClean="0"/>
              <a:t>Optimizing schedules - </a:t>
            </a:r>
          </a:p>
          <a:p>
            <a:r>
              <a:rPr lang="en-GB" sz="2400" dirty="0" smtClean="0"/>
              <a:t>Optimizing portfolios – (stock market and in organizations)</a:t>
            </a:r>
          </a:p>
          <a:p>
            <a:r>
              <a:rPr lang="en-GB" sz="2400" dirty="0" smtClean="0"/>
              <a:t>Analyzing protein structure </a:t>
            </a:r>
          </a:p>
          <a:p>
            <a:r>
              <a:rPr lang="en-GB" sz="2400" dirty="0" smtClean="0"/>
              <a:t>Optimizing engineering processes – (shop floor and process planning)</a:t>
            </a:r>
          </a:p>
          <a:p>
            <a:r>
              <a:rPr lang="en-GB" sz="2400" dirty="0" smtClean="0"/>
              <a:t>Route optimization</a:t>
            </a:r>
          </a:p>
          <a:p>
            <a:r>
              <a:rPr lang="en-GB" sz="2400" dirty="0" smtClean="0"/>
              <a:t>Optimum layout – VLSI design layout, city area layout</a:t>
            </a:r>
          </a:p>
          <a:p>
            <a:r>
              <a:rPr lang="en-GB" sz="2400" dirty="0" smtClean="0"/>
              <a:t>Optimal packaging</a:t>
            </a:r>
          </a:p>
          <a:p>
            <a:r>
              <a:rPr lang="en-GB" sz="2400" dirty="0" smtClean="0"/>
              <a:t>Engineering component design, equipment design</a:t>
            </a:r>
            <a:endParaRPr lang="en-GB" sz="2400" dirty="0"/>
          </a:p>
        </p:txBody>
      </p:sp>
    </p:spTree>
    <p:extLst>
      <p:ext uri="{BB962C8B-B14F-4D97-AF65-F5344CB8AC3E}">
        <p14:creationId xmlns="" xmlns:p14="http://schemas.microsoft.com/office/powerpoint/2010/main" val="41041853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5392" y="133922"/>
            <a:ext cx="6172200" cy="479822"/>
          </a:xfrm>
        </p:spPr>
        <p:txBody>
          <a:bodyPr>
            <a:normAutofit/>
          </a:bodyPr>
          <a:lstStyle/>
          <a:p>
            <a:r>
              <a:rPr lang="en-US" dirty="0" smtClean="0"/>
              <a:t>Top 10 Algorithms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5391" y="857250"/>
            <a:ext cx="8497935" cy="3943350"/>
          </a:xfrm>
        </p:spPr>
        <p:txBody>
          <a:bodyPr>
            <a:noAutofit/>
          </a:bodyPr>
          <a:lstStyle/>
          <a:p>
            <a:pPr fontAlgn="base"/>
            <a:r>
              <a:rPr lang="en-US" b="1" dirty="0"/>
              <a:t>Naïve Bayes Classifier Algorithm</a:t>
            </a:r>
            <a:endParaRPr lang="en-US" dirty="0"/>
          </a:p>
          <a:p>
            <a:pPr fontAlgn="base"/>
            <a:r>
              <a:rPr lang="en-US" b="1" dirty="0"/>
              <a:t>K Means Clustering Algorithm</a:t>
            </a:r>
            <a:endParaRPr lang="en-US" dirty="0"/>
          </a:p>
          <a:p>
            <a:pPr fontAlgn="base"/>
            <a:r>
              <a:rPr lang="en-US" b="1" dirty="0"/>
              <a:t>Support Vector Machine Algorithm</a:t>
            </a:r>
            <a:endParaRPr lang="en-US" dirty="0"/>
          </a:p>
          <a:p>
            <a:pPr fontAlgn="base"/>
            <a:r>
              <a:rPr lang="en-US" b="1" dirty="0"/>
              <a:t>Apriori Algorithm</a:t>
            </a:r>
            <a:endParaRPr lang="en-US" dirty="0"/>
          </a:p>
          <a:p>
            <a:pPr fontAlgn="base"/>
            <a:r>
              <a:rPr lang="en-US" b="1" dirty="0"/>
              <a:t>Linear Regression</a:t>
            </a:r>
            <a:endParaRPr lang="en-US" dirty="0"/>
          </a:p>
          <a:p>
            <a:pPr fontAlgn="base"/>
            <a:r>
              <a:rPr lang="en-US" b="1" dirty="0"/>
              <a:t>Logistic Regression</a:t>
            </a:r>
            <a:endParaRPr lang="en-US" dirty="0"/>
          </a:p>
          <a:p>
            <a:pPr fontAlgn="base"/>
            <a:r>
              <a:rPr lang="en-US" b="1" dirty="0"/>
              <a:t>Artificial Neural Networks</a:t>
            </a:r>
            <a:endParaRPr lang="en-US" dirty="0"/>
          </a:p>
          <a:p>
            <a:pPr fontAlgn="base"/>
            <a:r>
              <a:rPr lang="en-US" b="1" dirty="0"/>
              <a:t>Random Forests</a:t>
            </a:r>
            <a:endParaRPr lang="en-US" dirty="0"/>
          </a:p>
          <a:p>
            <a:pPr fontAlgn="base"/>
            <a:r>
              <a:rPr lang="en-US" b="1" dirty="0"/>
              <a:t>Decision Trees</a:t>
            </a:r>
            <a:endParaRPr lang="en-US" dirty="0"/>
          </a:p>
          <a:p>
            <a:pPr fontAlgn="base"/>
            <a:r>
              <a:rPr lang="en-US" b="1" dirty="0" smtClean="0"/>
              <a:t>Nearest </a:t>
            </a:r>
            <a:r>
              <a:rPr lang="en-US" b="1" dirty="0"/>
              <a:t>Neighbours</a:t>
            </a:r>
            <a:endParaRPr lang="en-US" dirty="0"/>
          </a:p>
          <a:p>
            <a:endParaRPr lang="en-GB" dirty="0" smtClean="0"/>
          </a:p>
        </p:txBody>
      </p:sp>
    </p:spTree>
    <p:extLst>
      <p:ext uri="{BB962C8B-B14F-4D97-AF65-F5344CB8AC3E}">
        <p14:creationId xmlns="" xmlns:p14="http://schemas.microsoft.com/office/powerpoint/2010/main" val="41041853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Image result for machine learning techniques cheat sheet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3999" cy="5143500"/>
          </a:xfrm>
          <a:prstGeom prst="rect">
            <a:avLst/>
          </a:prstGeom>
          <a:noFill/>
        </p:spPr>
      </p:pic>
      <p:sp>
        <p:nvSpPr>
          <p:cNvPr id="7" name="Rectangle 6"/>
          <p:cNvSpPr/>
          <p:nvPr/>
        </p:nvSpPr>
        <p:spPr>
          <a:xfrm>
            <a:off x="0" y="4866501"/>
            <a:ext cx="91440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smtClean="0"/>
              <a:t>Picture credit is given to: please see -&gt; https://www.datasciencecentral.com/profiles/blogs/the-making-of-a-cheatsheet-emoji-edition</a:t>
            </a:r>
            <a:endParaRPr lang="en-US" sz="1100" dirty="0"/>
          </a:p>
        </p:txBody>
      </p:sp>
    </p:spTree>
    <p:extLst>
      <p:ext uri="{BB962C8B-B14F-4D97-AF65-F5344CB8AC3E}">
        <p14:creationId xmlns="" xmlns:p14="http://schemas.microsoft.com/office/powerpoint/2010/main" val="41041853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5391" y="133922"/>
            <a:ext cx="7753193" cy="479822"/>
          </a:xfrm>
        </p:spPr>
        <p:txBody>
          <a:bodyPr>
            <a:normAutofit/>
          </a:bodyPr>
          <a:lstStyle/>
          <a:p>
            <a:r>
              <a:rPr lang="en-US" u="none" dirty="0" smtClean="0"/>
              <a:t>Machine Learning and Data Mining frameworks</a:t>
            </a:r>
            <a:endParaRPr lang="en-US" u="non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5392" y="763465"/>
            <a:ext cx="3861132" cy="3943350"/>
          </a:xfrm>
        </p:spPr>
        <p:txBody>
          <a:bodyPr>
            <a:noAutofit/>
          </a:bodyPr>
          <a:lstStyle/>
          <a:p>
            <a:r>
              <a:rPr lang="en-GB" sz="1400" dirty="0" err="1" smtClean="0"/>
              <a:t>Numpy</a:t>
            </a:r>
            <a:r>
              <a:rPr lang="en-GB" sz="1400" dirty="0" smtClean="0"/>
              <a:t> – Jim </a:t>
            </a:r>
            <a:r>
              <a:rPr lang="en-GB" sz="1400" dirty="0" err="1" smtClean="0"/>
              <a:t>Hugunin</a:t>
            </a:r>
            <a:r>
              <a:rPr lang="en-GB" sz="1400" dirty="0" smtClean="0"/>
              <a:t>, Travis Oliphant,</a:t>
            </a:r>
            <a:r>
              <a:rPr lang="en-US" sz="1400" dirty="0"/>
              <a:t> </a:t>
            </a:r>
            <a:r>
              <a:rPr lang="en-US" sz="1400" dirty="0" smtClean="0"/>
              <a:t>2005, python</a:t>
            </a:r>
            <a:endParaRPr lang="en-GB" sz="1400" dirty="0" smtClean="0"/>
          </a:p>
          <a:p>
            <a:r>
              <a:rPr lang="en-GB" sz="1400" dirty="0" err="1" smtClean="0"/>
              <a:t>Scipy</a:t>
            </a:r>
            <a:r>
              <a:rPr lang="en-GB" sz="1400" dirty="0"/>
              <a:t> </a:t>
            </a:r>
            <a:r>
              <a:rPr lang="en-GB" sz="1400" dirty="0" smtClean="0"/>
              <a:t>- python</a:t>
            </a:r>
          </a:p>
          <a:p>
            <a:r>
              <a:rPr lang="en-GB" sz="1400" dirty="0" err="1" smtClean="0"/>
              <a:t>ScikitLearn</a:t>
            </a:r>
            <a:r>
              <a:rPr lang="en-GB" sz="1400" dirty="0" smtClean="0"/>
              <a:t> – from </a:t>
            </a:r>
            <a:r>
              <a:rPr lang="en-GB" sz="1400" dirty="0" err="1" smtClean="0"/>
              <a:t>google</a:t>
            </a:r>
            <a:r>
              <a:rPr lang="en-GB" sz="1400" dirty="0" smtClean="0"/>
              <a:t> – 2007 – </a:t>
            </a:r>
            <a:r>
              <a:rPr lang="en-GB" sz="1400" dirty="0"/>
              <a:t>G</a:t>
            </a:r>
            <a:r>
              <a:rPr lang="en-GB" sz="1400" dirty="0" smtClean="0"/>
              <a:t>oogle summer of code project, - python</a:t>
            </a:r>
          </a:p>
          <a:p>
            <a:r>
              <a:rPr lang="en-GB" sz="1400" dirty="0" err="1" smtClean="0"/>
              <a:t>Jupyter</a:t>
            </a:r>
            <a:r>
              <a:rPr lang="en-GB" sz="1400" dirty="0" smtClean="0"/>
              <a:t> Notebook, - python</a:t>
            </a:r>
          </a:p>
          <a:p>
            <a:r>
              <a:rPr lang="en-GB" sz="1400" dirty="0" err="1" smtClean="0"/>
              <a:t>Matplotlib</a:t>
            </a:r>
            <a:r>
              <a:rPr lang="en-GB" sz="1400" dirty="0" smtClean="0"/>
              <a:t> - python</a:t>
            </a:r>
          </a:p>
          <a:p>
            <a:pPr lvl="0"/>
            <a:r>
              <a:rPr lang="en-GB" sz="1400" dirty="0" err="1" smtClean="0"/>
              <a:t>Statsmodels</a:t>
            </a:r>
            <a:r>
              <a:rPr lang="en-GB" sz="1400" dirty="0" smtClean="0"/>
              <a:t> - python</a:t>
            </a:r>
            <a:endParaRPr lang="en-GB" sz="1400" dirty="0"/>
          </a:p>
          <a:p>
            <a:r>
              <a:rPr lang="en-GB" sz="1400" dirty="0" smtClean="0"/>
              <a:t>Pandas – 2005, 2006 - python</a:t>
            </a:r>
          </a:p>
          <a:p>
            <a:pPr lvl="0"/>
            <a:r>
              <a:rPr lang="en-GB" sz="1400" dirty="0" err="1" smtClean="0"/>
              <a:t>Rstudio</a:t>
            </a:r>
            <a:r>
              <a:rPr lang="en-GB" sz="1400" dirty="0" smtClean="0"/>
              <a:t> – for R language</a:t>
            </a:r>
            <a:endParaRPr lang="en-GB" sz="1400" dirty="0"/>
          </a:p>
          <a:p>
            <a:r>
              <a:rPr lang="en-GB" sz="1400" dirty="0" smtClean="0"/>
              <a:t>SAS (Statistical Analysis System – 50 years old, in C)</a:t>
            </a:r>
          </a:p>
          <a:p>
            <a:r>
              <a:rPr lang="en-GB" sz="1400" dirty="0" smtClean="0"/>
              <a:t>Rapid Miner</a:t>
            </a:r>
          </a:p>
          <a:p>
            <a:r>
              <a:rPr lang="en-GB" sz="1400" dirty="0" smtClean="0"/>
              <a:t>SPSS (Statistical Package for Social Sciences – from IBM – 50 years old, written in Java)</a:t>
            </a:r>
          </a:p>
          <a:p>
            <a:endParaRPr lang="en-GB" sz="1400" dirty="0" smtClean="0"/>
          </a:p>
          <a:p>
            <a:endParaRPr lang="en-GB" sz="1400" dirty="0" smtClean="0"/>
          </a:p>
          <a:p>
            <a:endParaRPr lang="en-GB" sz="1400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720491" y="711200"/>
            <a:ext cx="4204677" cy="4132384"/>
          </a:xfrm>
          <a:prstGeom prst="rect">
            <a:avLst/>
          </a:prstGeom>
        </p:spPr>
        <p:txBody>
          <a:bodyPr lIns="45720" tIns="45720" rIns="45720" bIns="45720" anchor="t" anchorCtr="0">
            <a:noAutofit/>
          </a:bodyPr>
          <a:lstStyle/>
          <a:p>
            <a:pPr marL="231775" indent="-231775">
              <a:spcBef>
                <a:spcPts val="600"/>
              </a:spcBef>
              <a:buClr>
                <a:srgbClr val="00B0F0"/>
              </a:buClr>
              <a:buFont typeface="Arial" panose="020B0604020202020204" pitchFamily="34" charset="0"/>
              <a:buChar char="•"/>
              <a:defRPr/>
            </a:pPr>
            <a:r>
              <a:rPr lang="en-GB" dirty="0" err="1" smtClean="0"/>
              <a:t>Weka</a:t>
            </a:r>
            <a:r>
              <a:rPr lang="en-GB" dirty="0" smtClean="0"/>
              <a:t> – </a:t>
            </a:r>
            <a:r>
              <a:rPr lang="en-US" dirty="0" smtClean="0"/>
              <a:t>Waikato Environment for Knowledge Analysis, Java, University of Waikato, </a:t>
            </a:r>
            <a:r>
              <a:rPr lang="en-US" dirty="0" err="1" smtClean="0"/>
              <a:t>Newzealand</a:t>
            </a:r>
            <a:r>
              <a:rPr lang="en-US" dirty="0" smtClean="0"/>
              <a:t> </a:t>
            </a:r>
            <a:endParaRPr lang="en-GB" dirty="0" smtClean="0"/>
          </a:p>
          <a:p>
            <a:pPr marL="231775" lvl="0" indent="-231775">
              <a:spcBef>
                <a:spcPts val="600"/>
              </a:spcBef>
              <a:buClr>
                <a:srgbClr val="00B0F0"/>
              </a:buClr>
              <a:buFont typeface="Arial" panose="020B0604020202020204" pitchFamily="34" charset="0"/>
              <a:buChar char="•"/>
              <a:defRPr/>
            </a:pPr>
            <a:r>
              <a:rPr lang="en-GB" dirty="0" smtClean="0">
                <a:solidFill>
                  <a:schemeClr val="accent2"/>
                </a:solidFill>
                <a:cs typeface="Arial"/>
              </a:rPr>
              <a:t>KNIME (</a:t>
            </a:r>
            <a:r>
              <a:rPr lang="en-US" dirty="0" smtClean="0"/>
              <a:t>Konstanz Information Miner from Germany, Java, 2006)</a:t>
            </a:r>
            <a:endParaRPr lang="en-GB" dirty="0" smtClean="0">
              <a:solidFill>
                <a:schemeClr val="accent2"/>
              </a:solidFill>
              <a:cs typeface="Arial"/>
            </a:endParaRPr>
          </a:p>
          <a:p>
            <a:pPr marL="231775" marR="0" lvl="0" indent="-231775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B0F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ea typeface="+mn-ea"/>
                <a:cs typeface="Arial"/>
              </a:rPr>
              <a:t>Tensor</a:t>
            </a:r>
            <a:r>
              <a:rPr kumimoji="0" lang="en-GB" i="0" u="none" strike="noStrike" kern="1200" cap="none" spc="0" normalizeH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ea typeface="+mn-ea"/>
                <a:cs typeface="Arial"/>
              </a:rPr>
              <a:t> flow, </a:t>
            </a:r>
            <a:r>
              <a:rPr kumimoji="0" lang="en-GB" i="0" u="none" strike="noStrike" kern="1200" cap="none" spc="0" normalizeH="0" noProof="0" dirty="0" err="1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ea typeface="+mn-ea"/>
                <a:cs typeface="Arial"/>
              </a:rPr>
              <a:t>pytho</a:t>
            </a:r>
            <a:r>
              <a:rPr lang="en-GB" dirty="0" smtClean="0">
                <a:solidFill>
                  <a:schemeClr val="accent2"/>
                </a:solidFill>
                <a:cs typeface="Arial"/>
              </a:rPr>
              <a:t>n and C++</a:t>
            </a:r>
            <a:endParaRPr kumimoji="0" lang="en-GB" i="0" u="none" strike="noStrike" kern="1200" cap="none" spc="0" normalizeH="0" noProof="0" dirty="0" smtClean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+mn-lt"/>
              <a:ea typeface="+mn-ea"/>
              <a:cs typeface="Arial"/>
            </a:endParaRPr>
          </a:p>
          <a:p>
            <a:pPr marL="231775" marR="0" lvl="0" indent="-231775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B0F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 err="1" smtClean="0">
                <a:solidFill>
                  <a:schemeClr val="accent2"/>
                </a:solidFill>
                <a:cs typeface="Arial"/>
              </a:rPr>
              <a:t>Keras</a:t>
            </a:r>
            <a:r>
              <a:rPr lang="en-GB" dirty="0" smtClean="0">
                <a:solidFill>
                  <a:schemeClr val="accent2"/>
                </a:solidFill>
                <a:cs typeface="Arial"/>
              </a:rPr>
              <a:t>, python and C++</a:t>
            </a:r>
          </a:p>
          <a:p>
            <a:pPr marL="231775" marR="0" lvl="0" indent="-231775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B0F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noProof="0" dirty="0" smtClean="0">
                <a:solidFill>
                  <a:schemeClr val="accent2"/>
                </a:solidFill>
                <a:cs typeface="Arial"/>
              </a:rPr>
              <a:t>Microsoft CNTK, C++, Visual C++</a:t>
            </a:r>
          </a:p>
          <a:p>
            <a:pPr marL="231775" marR="0" lvl="0" indent="-231775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B0F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noProof="0" dirty="0" smtClean="0">
                <a:solidFill>
                  <a:schemeClr val="accent2"/>
                </a:solidFill>
                <a:cs typeface="Arial"/>
              </a:rPr>
              <a:t>Amazon ML</a:t>
            </a:r>
            <a:endParaRPr lang="en-GB" dirty="0" smtClean="0">
              <a:solidFill>
                <a:schemeClr val="accent2"/>
              </a:solidFill>
              <a:cs typeface="Arial"/>
            </a:endParaRPr>
          </a:p>
          <a:p>
            <a:pPr marL="231775" marR="0" lvl="0" indent="-231775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B0F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ea typeface="+mn-ea"/>
                <a:cs typeface="Arial"/>
              </a:rPr>
              <a:t>Editors and IDEs</a:t>
            </a:r>
          </a:p>
          <a:p>
            <a:pPr marL="231775" marR="0" lvl="0" indent="-231775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B0F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ea typeface="+mn-ea"/>
                <a:cs typeface="Arial"/>
              </a:rPr>
              <a:t>Rstudio</a:t>
            </a:r>
            <a:r>
              <a:rPr kumimoji="0" lang="en-GB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ea typeface="+mn-ea"/>
                <a:cs typeface="Arial"/>
              </a:rPr>
              <a:t> , </a:t>
            </a:r>
            <a:r>
              <a:rPr lang="en-GB" dirty="0" err="1" smtClean="0">
                <a:solidFill>
                  <a:schemeClr val="accent2"/>
                </a:solidFill>
                <a:cs typeface="Arial"/>
              </a:rPr>
              <a:t>Pycharm</a:t>
            </a:r>
            <a:r>
              <a:rPr lang="en-GB" dirty="0" smtClean="0">
                <a:solidFill>
                  <a:schemeClr val="accent2"/>
                </a:solidFill>
                <a:cs typeface="Arial"/>
              </a:rPr>
              <a:t>, </a:t>
            </a:r>
            <a:r>
              <a:rPr kumimoji="0" lang="en-GB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ea typeface="+mn-ea"/>
                <a:cs typeface="Arial"/>
              </a:rPr>
              <a:t>Vim, </a:t>
            </a:r>
            <a:r>
              <a:rPr lang="en-GB" dirty="0" err="1" smtClean="0">
                <a:solidFill>
                  <a:schemeClr val="accent2"/>
                </a:solidFill>
                <a:cs typeface="Arial"/>
              </a:rPr>
              <a:t>Emacs</a:t>
            </a:r>
            <a:endParaRPr lang="en-GB" dirty="0" smtClean="0">
              <a:solidFill>
                <a:schemeClr val="accent2"/>
              </a:solidFill>
              <a:cs typeface="Arial"/>
            </a:endParaRPr>
          </a:p>
          <a:p>
            <a:pPr marL="231775" marR="0" lvl="0" indent="-231775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B0F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ea typeface="+mn-ea"/>
                <a:cs typeface="Arial"/>
              </a:rPr>
              <a:t>Languages, Visual Studio</a:t>
            </a:r>
          </a:p>
          <a:p>
            <a:pPr marL="231775" marR="0" lvl="0" indent="-231775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B0F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noProof="0" dirty="0" smtClean="0">
                <a:solidFill>
                  <a:schemeClr val="accent2"/>
                </a:solidFill>
                <a:cs typeface="Arial"/>
              </a:rPr>
              <a:t>Python, R, C++, </a:t>
            </a:r>
            <a:r>
              <a:rPr lang="en-GB" noProof="0" dirty="0" err="1" smtClean="0">
                <a:solidFill>
                  <a:schemeClr val="accent2"/>
                </a:solidFill>
                <a:cs typeface="Arial"/>
              </a:rPr>
              <a:t>Scala</a:t>
            </a:r>
            <a:r>
              <a:rPr lang="en-GB" noProof="0" dirty="0" smtClean="0">
                <a:solidFill>
                  <a:schemeClr val="accent2"/>
                </a:solidFill>
                <a:cs typeface="Arial"/>
              </a:rPr>
              <a:t>, </a:t>
            </a:r>
            <a:r>
              <a:rPr lang="en-GB" noProof="0" dirty="0" err="1" smtClean="0">
                <a:solidFill>
                  <a:schemeClr val="accent2"/>
                </a:solidFill>
                <a:cs typeface="Arial"/>
              </a:rPr>
              <a:t>Lua</a:t>
            </a:r>
            <a:r>
              <a:rPr lang="en-GB" noProof="0" dirty="0" smtClean="0">
                <a:solidFill>
                  <a:schemeClr val="accent2"/>
                </a:solidFill>
                <a:cs typeface="Arial"/>
              </a:rPr>
              <a:t> &amp; </a:t>
            </a:r>
            <a:r>
              <a:rPr lang="en-GB" noProof="0" dirty="0" err="1" smtClean="0">
                <a:solidFill>
                  <a:schemeClr val="accent2"/>
                </a:solidFill>
                <a:cs typeface="Arial"/>
              </a:rPr>
              <a:t>Clojure</a:t>
            </a:r>
            <a:endParaRPr kumimoji="0" lang="en-GB" i="0" u="none" strike="noStrike" kern="1200" cap="none" spc="0" normalizeH="0" baseline="0" noProof="0" dirty="0" smtClean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+mn-lt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41041853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>
          <a:xfrm>
            <a:off x="177580" y="0"/>
            <a:ext cx="7872265" cy="5715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91440" bIns="45720" numCol="1" rtlCol="0" anchor="ctr" anchorCtr="0" compatLnSpc="1">
            <a:prstTxWarp prst="textNoShape">
              <a:avLst/>
            </a:prstTxWarp>
            <a:normAutofit fontScale="90000"/>
          </a:bodyPr>
          <a:lstStyle/>
          <a:p>
            <a:r>
              <a:rPr lang="en-IN" altLang="en-US" u="none" dirty="0"/>
              <a:t>What is Machine Learning – Tom </a:t>
            </a:r>
            <a:r>
              <a:rPr lang="en-IN" altLang="en-US" u="none" dirty="0" smtClean="0"/>
              <a:t>Mitchell - Review</a:t>
            </a:r>
            <a:endParaRPr lang="en-IN" altLang="en-US" u="none" dirty="0"/>
          </a:p>
        </p:txBody>
      </p:sp>
      <p:sp>
        <p:nvSpPr>
          <p:cNvPr id="19459" name="Rectangle 1"/>
          <p:cNvSpPr>
            <a:spLocks noGrp="1" noChangeArrowheads="1"/>
          </p:cNvSpPr>
          <p:nvPr>
            <p:ph idx="1"/>
          </p:nvPr>
        </p:nvSpPr>
        <p:spPr>
          <a:xfrm>
            <a:off x="177581" y="675667"/>
            <a:ext cx="8861439" cy="4355038"/>
          </a:xfrm>
        </p:spPr>
        <p:txBody>
          <a:bodyPr wrap="square" anchor="ctr">
            <a:spAutoFit/>
          </a:bodyPr>
          <a:lstStyle/>
          <a:p>
            <a:pPr marL="0" indent="0">
              <a:spcBef>
                <a:spcPct val="0"/>
              </a:spcBef>
              <a:buNone/>
            </a:pPr>
            <a:r>
              <a:rPr lang="en-US" altLang="en-US" sz="1800" dirty="0">
                <a:solidFill>
                  <a:schemeClr val="tx1"/>
                </a:solidFill>
              </a:rPr>
              <a:t>The </a:t>
            </a:r>
            <a:r>
              <a:rPr lang="en-US" altLang="en-US" sz="1800" dirty="0" smtClean="0">
                <a:solidFill>
                  <a:schemeClr val="tx1"/>
                </a:solidFill>
              </a:rPr>
              <a:t>domain of </a:t>
            </a:r>
            <a:r>
              <a:rPr lang="en-US" altLang="en-US" sz="1800" dirty="0">
                <a:solidFill>
                  <a:schemeClr val="tx1"/>
                </a:solidFill>
              </a:rPr>
              <a:t>machine learning is </a:t>
            </a:r>
            <a:r>
              <a:rPr lang="en-US" altLang="en-US" sz="1800" dirty="0" smtClean="0">
                <a:solidFill>
                  <a:schemeClr val="tx1"/>
                </a:solidFill>
              </a:rPr>
              <a:t>related to the </a:t>
            </a:r>
            <a:r>
              <a:rPr lang="en-US" altLang="en-US" sz="1800" dirty="0">
                <a:solidFill>
                  <a:schemeClr val="tx1"/>
                </a:solidFill>
              </a:rPr>
              <a:t>question of how to </a:t>
            </a:r>
            <a:r>
              <a:rPr lang="en-US" altLang="en-US" sz="1800" dirty="0" smtClean="0">
                <a:solidFill>
                  <a:schemeClr val="tx1"/>
                </a:solidFill>
              </a:rPr>
              <a:t>build computer  </a:t>
            </a:r>
            <a:r>
              <a:rPr lang="en-US" altLang="en-US" sz="1800" dirty="0">
                <a:solidFill>
                  <a:schemeClr val="tx1"/>
                </a:solidFill>
              </a:rPr>
              <a:t>programs that </a:t>
            </a:r>
            <a:r>
              <a:rPr lang="en-US" altLang="en-US" sz="1800" dirty="0" smtClean="0">
                <a:solidFill>
                  <a:schemeClr val="tx1"/>
                </a:solidFill>
              </a:rPr>
              <a:t>by themselves (automatically) improve or </a:t>
            </a:r>
            <a:r>
              <a:rPr lang="en-US" altLang="en-US" sz="1800" b="1" dirty="0">
                <a:solidFill>
                  <a:srgbClr val="FF0000"/>
                </a:solidFill>
              </a:rPr>
              <a:t>LEARN</a:t>
            </a:r>
            <a:r>
              <a:rPr lang="en-US" altLang="en-US" sz="1800" dirty="0">
                <a:solidFill>
                  <a:schemeClr val="tx1"/>
                </a:solidFill>
              </a:rPr>
              <a:t> from experience.</a:t>
            </a:r>
          </a:p>
          <a:p>
            <a:pPr marL="0" indent="0">
              <a:spcBef>
                <a:spcPct val="0"/>
              </a:spcBef>
              <a:buNone/>
            </a:pPr>
            <a:endParaRPr lang="en-US" altLang="en-US" sz="18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b="1" dirty="0">
                <a:solidFill>
                  <a:srgbClr val="00B050"/>
                </a:solidFill>
              </a:rPr>
              <a:t>“A computer program is said to learn from experience E with respect to some class of tasks T and performance measure P if its performance at tasks in T, as measured by P, improves with experience E. </a:t>
            </a:r>
            <a:r>
              <a:rPr lang="en-US" b="1" dirty="0" smtClean="0">
                <a:solidFill>
                  <a:srgbClr val="00B050"/>
                </a:solidFill>
              </a:rPr>
              <a:t>…” </a:t>
            </a:r>
          </a:p>
          <a:p>
            <a:pPr marL="0" indent="0">
              <a:buNone/>
            </a:pPr>
            <a:r>
              <a:rPr lang="en-US" b="1" dirty="0" smtClean="0">
                <a:solidFill>
                  <a:srgbClr val="00B050"/>
                </a:solidFill>
              </a:rPr>
              <a:t>– Tom Mitchell</a:t>
            </a:r>
            <a:endParaRPr lang="en-US" b="1" dirty="0">
              <a:solidFill>
                <a:srgbClr val="00B050"/>
              </a:solidFill>
            </a:endParaRPr>
          </a:p>
          <a:p>
            <a:pPr marL="0" indent="0">
              <a:buNone/>
            </a:pPr>
            <a:r>
              <a:rPr lang="en-US" sz="1600" b="1" i="1" dirty="0"/>
              <a:t>Tom</a:t>
            </a:r>
            <a:r>
              <a:rPr lang="en-US" sz="1600" i="1" dirty="0"/>
              <a:t> M. </a:t>
            </a:r>
            <a:r>
              <a:rPr lang="en-US" sz="1600" b="1" i="1" dirty="0"/>
              <a:t>Mitchell</a:t>
            </a:r>
            <a:r>
              <a:rPr lang="en-US" sz="1600" i="1" dirty="0"/>
              <a:t> provided a widely quoted and more formal </a:t>
            </a:r>
            <a:r>
              <a:rPr lang="en-US" sz="1600" b="1" i="1" dirty="0"/>
              <a:t>definition</a:t>
            </a:r>
            <a:r>
              <a:rPr lang="en-US" sz="1600" i="1" dirty="0"/>
              <a:t> of the algorithms studied in the </a:t>
            </a:r>
            <a:r>
              <a:rPr lang="en-US" sz="1600" b="1" i="1" dirty="0"/>
              <a:t>machine learning</a:t>
            </a:r>
            <a:r>
              <a:rPr lang="en-US" sz="1600" i="1" dirty="0"/>
              <a:t> </a:t>
            </a:r>
            <a:r>
              <a:rPr lang="en-US" sz="1600" i="1" dirty="0" smtClean="0"/>
              <a:t>field.  (The above definition and it is attributed to Tom Mitchell)</a:t>
            </a:r>
            <a:endParaRPr lang="en-US" sz="1600" i="1" dirty="0"/>
          </a:p>
          <a:p>
            <a:pPr marL="0" indent="0">
              <a:buNone/>
            </a:pPr>
            <a:endParaRPr lang="en-US" altLang="en-US" sz="1600" b="1" i="1" dirty="0">
              <a:solidFill>
                <a:srgbClr val="00B050"/>
              </a:solidFill>
            </a:endParaRPr>
          </a:p>
          <a:p>
            <a:r>
              <a:rPr lang="en-US" dirty="0"/>
              <a:t>The </a:t>
            </a:r>
            <a:r>
              <a:rPr lang="en-US" dirty="0" smtClean="0"/>
              <a:t>important word </a:t>
            </a:r>
            <a:r>
              <a:rPr lang="en-US" dirty="0"/>
              <a:t>here is </a:t>
            </a:r>
            <a:r>
              <a:rPr lang="en-US" dirty="0">
                <a:solidFill>
                  <a:srgbClr val="FF0000"/>
                </a:solidFill>
              </a:rPr>
              <a:t>Learning</a:t>
            </a:r>
          </a:p>
          <a:p>
            <a:r>
              <a:rPr lang="en-US" dirty="0"/>
              <a:t>What do </a:t>
            </a:r>
            <a:r>
              <a:rPr lang="en-US" dirty="0" smtClean="0"/>
              <a:t>we mean </a:t>
            </a:r>
            <a:r>
              <a:rPr lang="en-US" dirty="0"/>
              <a:t>by </a:t>
            </a:r>
            <a:r>
              <a:rPr lang="en-US" dirty="0" smtClean="0"/>
              <a:t>the phrase “ </a:t>
            </a:r>
            <a:r>
              <a:rPr lang="en-US" dirty="0"/>
              <a:t>I am </a:t>
            </a:r>
            <a:r>
              <a:rPr lang="en-US" dirty="0">
                <a:solidFill>
                  <a:srgbClr val="FF0000"/>
                </a:solidFill>
              </a:rPr>
              <a:t>Learning</a:t>
            </a:r>
            <a:r>
              <a:rPr lang="en-US" dirty="0" smtClean="0"/>
              <a:t>” ?</a:t>
            </a:r>
            <a:endParaRPr lang="en-US" dirty="0"/>
          </a:p>
          <a:p>
            <a:r>
              <a:rPr lang="en-US" dirty="0"/>
              <a:t>The ability to </a:t>
            </a:r>
            <a:r>
              <a:rPr lang="en-US" dirty="0" smtClean="0"/>
              <a:t>comprehend and </a:t>
            </a:r>
            <a:r>
              <a:rPr lang="en-US" dirty="0"/>
              <a:t>improve my </a:t>
            </a:r>
            <a:r>
              <a:rPr lang="en-US" dirty="0" smtClean="0"/>
              <a:t>work based </a:t>
            </a:r>
            <a:r>
              <a:rPr lang="en-US" dirty="0"/>
              <a:t>on </a:t>
            </a:r>
            <a:r>
              <a:rPr lang="en-US" dirty="0" smtClean="0"/>
              <a:t>experience</a:t>
            </a:r>
            <a:endParaRPr lang="en-US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2755317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5391" y="133922"/>
            <a:ext cx="8784823" cy="479822"/>
          </a:xfrm>
        </p:spPr>
        <p:txBody>
          <a:bodyPr>
            <a:normAutofit fontScale="90000"/>
          </a:bodyPr>
          <a:lstStyle/>
          <a:p>
            <a:r>
              <a:rPr lang="en-US" u="none" dirty="0" smtClean="0"/>
              <a:t>Natural language processing and computer vision frameworks</a:t>
            </a:r>
            <a:endParaRPr lang="en-US" u="non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5392" y="857250"/>
            <a:ext cx="3861132" cy="3943350"/>
          </a:xfrm>
        </p:spPr>
        <p:txBody>
          <a:bodyPr>
            <a:noAutofit/>
          </a:bodyPr>
          <a:lstStyle/>
          <a:p>
            <a:r>
              <a:rPr lang="en-GB" dirty="0" smtClean="0"/>
              <a:t>Natural Language Processing</a:t>
            </a:r>
          </a:p>
          <a:p>
            <a:r>
              <a:rPr lang="en-GB" dirty="0" smtClean="0"/>
              <a:t>NLTK – </a:t>
            </a:r>
            <a:r>
              <a:rPr lang="en-GB" dirty="0" err="1" smtClean="0"/>
              <a:t>Natual</a:t>
            </a:r>
            <a:r>
              <a:rPr lang="en-GB" dirty="0" smtClean="0"/>
              <a:t> Language Processing Toolkit</a:t>
            </a:r>
          </a:p>
          <a:p>
            <a:r>
              <a:rPr lang="en-GB" dirty="0" err="1" smtClean="0"/>
              <a:t>Textblob</a:t>
            </a:r>
            <a:endParaRPr lang="en-GB" dirty="0" smtClean="0"/>
          </a:p>
          <a:p>
            <a:r>
              <a:rPr lang="en-GB" dirty="0" smtClean="0"/>
              <a:t>Open NLP</a:t>
            </a:r>
          </a:p>
          <a:p>
            <a:r>
              <a:rPr lang="en-GB" dirty="0" smtClean="0"/>
              <a:t>Stanford NLP</a:t>
            </a:r>
          </a:p>
          <a:p>
            <a:r>
              <a:rPr lang="en-GB" dirty="0" smtClean="0"/>
              <a:t>GATE – General Architecture for Text Engineering</a:t>
            </a:r>
          </a:p>
          <a:p>
            <a:r>
              <a:rPr lang="en-GB" dirty="0" smtClean="0"/>
              <a:t>MATLAB</a:t>
            </a:r>
          </a:p>
          <a:p>
            <a:r>
              <a:rPr lang="en-GB" dirty="0" smtClean="0"/>
              <a:t>Amazon </a:t>
            </a:r>
            <a:r>
              <a:rPr lang="en-GB" dirty="0" err="1" smtClean="0"/>
              <a:t>lex</a:t>
            </a:r>
            <a:endParaRPr lang="en-GB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919454" y="820615"/>
            <a:ext cx="3861132" cy="4101123"/>
          </a:xfrm>
          <a:prstGeom prst="rect">
            <a:avLst/>
          </a:prstGeom>
        </p:spPr>
        <p:txBody>
          <a:bodyPr lIns="45720" tIns="45720" rIns="45720" bIns="45720" anchor="t" anchorCtr="0">
            <a:noAutofit/>
          </a:bodyPr>
          <a:lstStyle/>
          <a:p>
            <a:pPr marL="231775" marR="0" lvl="0" indent="-231775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B0F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2000" dirty="0" smtClean="0">
                <a:solidFill>
                  <a:schemeClr val="accent2"/>
                </a:solidFill>
                <a:cs typeface="Arial"/>
              </a:rPr>
              <a:t>Computer Vision</a:t>
            </a:r>
          </a:p>
          <a:p>
            <a:pPr marL="231775" marR="0" lvl="0" indent="-231775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B0F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ea typeface="+mn-ea"/>
                <a:cs typeface="Arial"/>
              </a:rPr>
              <a:t>Deep dream - </a:t>
            </a:r>
            <a:r>
              <a:rPr kumimoji="0" lang="en-GB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ea typeface="+mn-ea"/>
                <a:cs typeface="Arial"/>
              </a:rPr>
              <a:t>google</a:t>
            </a:r>
            <a:endParaRPr kumimoji="0" lang="en-GB" sz="2000" b="0" i="0" u="none" strike="noStrike" kern="1200" cap="none" spc="0" normalizeH="0" baseline="0" noProof="0" dirty="0" smtClean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+mn-lt"/>
              <a:ea typeface="+mn-ea"/>
              <a:cs typeface="Arial"/>
            </a:endParaRPr>
          </a:p>
          <a:p>
            <a:pPr marL="231775" marR="0" lvl="0" indent="-231775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B0F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2000" dirty="0" smtClean="0">
                <a:solidFill>
                  <a:schemeClr val="accent2"/>
                </a:solidFill>
                <a:cs typeface="Arial"/>
              </a:rPr>
              <a:t>Open CV</a:t>
            </a:r>
          </a:p>
          <a:p>
            <a:pPr marL="231775" marR="0" lvl="0" indent="-231775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B0F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ea typeface="+mn-ea"/>
                <a:cs typeface="Arial"/>
              </a:rPr>
              <a:t>MATLAB</a:t>
            </a:r>
          </a:p>
          <a:p>
            <a:pPr marL="231775" marR="0" lvl="0" indent="-231775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B0F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2000" dirty="0" smtClean="0">
                <a:solidFill>
                  <a:schemeClr val="accent2"/>
                </a:solidFill>
                <a:cs typeface="Arial"/>
              </a:rPr>
              <a:t>Bing Vision - </a:t>
            </a:r>
            <a:r>
              <a:rPr lang="en-GB" sz="2000" dirty="0" err="1" smtClean="0">
                <a:solidFill>
                  <a:schemeClr val="accent2"/>
                </a:solidFill>
                <a:cs typeface="Arial"/>
              </a:rPr>
              <a:t>microsoft</a:t>
            </a:r>
            <a:endParaRPr lang="en-GB" sz="2000" dirty="0" smtClean="0">
              <a:solidFill>
                <a:schemeClr val="accent2"/>
              </a:solidFill>
              <a:cs typeface="Arial"/>
            </a:endParaRPr>
          </a:p>
          <a:p>
            <a:pPr marL="231775" marR="0" lvl="0" indent="-231775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B0F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ea typeface="+mn-ea"/>
                <a:cs typeface="Arial"/>
              </a:rPr>
              <a:t>Amazon</a:t>
            </a:r>
            <a:r>
              <a:rPr kumimoji="0" lang="en-GB" sz="2000" b="0" i="0" u="none" strike="noStrike" kern="1200" cap="none" spc="0" normalizeH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ea typeface="+mn-ea"/>
                <a:cs typeface="Arial"/>
              </a:rPr>
              <a:t> </a:t>
            </a:r>
            <a:r>
              <a:rPr kumimoji="0" lang="en-GB" sz="2000" b="0" i="0" u="none" strike="noStrike" kern="1200" cap="none" spc="0" normalizeH="0" noProof="0" dirty="0" err="1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ea typeface="+mn-ea"/>
                <a:cs typeface="Arial"/>
              </a:rPr>
              <a:t>Rekognition</a:t>
            </a:r>
            <a:r>
              <a:rPr kumimoji="0" lang="en-GB" sz="2000" b="0" i="0" u="none" strike="noStrike" kern="1200" cap="none" spc="0" normalizeH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ea typeface="+mn-ea"/>
                <a:cs typeface="Arial"/>
              </a:rPr>
              <a:t> - </a:t>
            </a:r>
            <a:r>
              <a:rPr kumimoji="0" lang="en-GB" sz="2000" b="0" i="0" u="none" strike="noStrike" kern="1200" cap="none" spc="0" normalizeH="0" noProof="0" dirty="0" err="1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ea typeface="+mn-ea"/>
                <a:cs typeface="Arial"/>
              </a:rPr>
              <a:t>amazon</a:t>
            </a:r>
            <a:endParaRPr kumimoji="0" lang="en-GB" sz="2000" b="0" i="0" u="none" strike="noStrike" kern="1200" cap="none" spc="0" normalizeH="0" baseline="0" noProof="0" dirty="0" smtClean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+mn-lt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41041853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5392" y="133922"/>
            <a:ext cx="8315900" cy="479822"/>
          </a:xfrm>
        </p:spPr>
        <p:txBody>
          <a:bodyPr>
            <a:normAutofit/>
          </a:bodyPr>
          <a:lstStyle/>
          <a:p>
            <a:r>
              <a:rPr lang="en-US" u="none" dirty="0" smtClean="0"/>
              <a:t>Robotics and Speech Recognition frameworks</a:t>
            </a:r>
            <a:endParaRPr lang="en-US" u="non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5392" y="857250"/>
            <a:ext cx="3861132" cy="3943350"/>
          </a:xfrm>
        </p:spPr>
        <p:txBody>
          <a:bodyPr>
            <a:noAutofit/>
          </a:bodyPr>
          <a:lstStyle/>
          <a:p>
            <a:r>
              <a:rPr lang="en-GB" dirty="0" smtClean="0"/>
              <a:t>Robotics</a:t>
            </a:r>
          </a:p>
          <a:p>
            <a:r>
              <a:rPr lang="en-GB" dirty="0" smtClean="0"/>
              <a:t>Robotics Software Development frameworks</a:t>
            </a:r>
          </a:p>
          <a:p>
            <a:r>
              <a:rPr lang="en-GB" dirty="0" smtClean="0"/>
              <a:t>Robot Mind</a:t>
            </a:r>
          </a:p>
          <a:p>
            <a:r>
              <a:rPr lang="en-GB" dirty="0" smtClean="0"/>
              <a:t>Fawkes</a:t>
            </a:r>
          </a:p>
          <a:p>
            <a:r>
              <a:rPr lang="en-GB" dirty="0" smtClean="0"/>
              <a:t>Robot Operating System</a:t>
            </a:r>
          </a:p>
          <a:p>
            <a:r>
              <a:rPr lang="en-GB" dirty="0" smtClean="0"/>
              <a:t>Robotics Development Studio - - </a:t>
            </a:r>
            <a:r>
              <a:rPr lang="en-GB" dirty="0" err="1" smtClean="0"/>
              <a:t>microsoft</a:t>
            </a:r>
            <a:endParaRPr lang="en-GB" dirty="0" smtClean="0"/>
          </a:p>
          <a:p>
            <a:endParaRPr lang="en-GB" dirty="0" smtClean="0"/>
          </a:p>
          <a:p>
            <a:endParaRPr lang="en-GB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919454" y="820615"/>
            <a:ext cx="3861132" cy="4101123"/>
          </a:xfrm>
          <a:prstGeom prst="rect">
            <a:avLst/>
          </a:prstGeom>
        </p:spPr>
        <p:txBody>
          <a:bodyPr lIns="45720" tIns="45720" rIns="45720" bIns="45720" anchor="t" anchorCtr="0">
            <a:noAutofit/>
          </a:bodyPr>
          <a:lstStyle/>
          <a:p>
            <a:pPr marL="231775" marR="0" lvl="0" indent="-231775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B0F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2000" dirty="0" smtClean="0">
                <a:solidFill>
                  <a:schemeClr val="accent2"/>
                </a:solidFill>
                <a:cs typeface="Arial"/>
              </a:rPr>
              <a:t>Speech Recognition</a:t>
            </a:r>
          </a:p>
          <a:p>
            <a:pPr marL="231775" marR="0" lvl="0" indent="-231775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B0F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2000" dirty="0" smtClean="0">
                <a:solidFill>
                  <a:schemeClr val="accent2"/>
                </a:solidFill>
                <a:cs typeface="Arial"/>
              </a:rPr>
              <a:t>Bing speech API – from </a:t>
            </a:r>
            <a:r>
              <a:rPr lang="en-GB" sz="2000" dirty="0" err="1" smtClean="0">
                <a:solidFill>
                  <a:schemeClr val="accent2"/>
                </a:solidFill>
                <a:cs typeface="Arial"/>
              </a:rPr>
              <a:t>microsoft</a:t>
            </a:r>
            <a:endParaRPr lang="en-GB" sz="2000" dirty="0" smtClean="0">
              <a:solidFill>
                <a:schemeClr val="accent2"/>
              </a:solidFill>
              <a:cs typeface="Arial"/>
            </a:endParaRPr>
          </a:p>
          <a:p>
            <a:pPr marL="231775" marR="0" lvl="0" indent="-231775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B0F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ea typeface="+mn-ea"/>
                <a:cs typeface="Arial"/>
              </a:rPr>
              <a:t>Amazon –</a:t>
            </a:r>
            <a:r>
              <a:rPr kumimoji="0" lang="en-GB" sz="2000" b="0" i="0" u="none" strike="noStrike" kern="1200" cap="none" spc="0" normalizeH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ea typeface="+mn-ea"/>
                <a:cs typeface="Arial"/>
              </a:rPr>
              <a:t> poly API</a:t>
            </a:r>
          </a:p>
          <a:p>
            <a:pPr marL="231775" marR="0" lvl="0" indent="-231775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B0F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2000" baseline="0" dirty="0" smtClean="0">
                <a:solidFill>
                  <a:schemeClr val="accent2"/>
                </a:solidFill>
                <a:cs typeface="Arial"/>
              </a:rPr>
              <a:t>Google speech recognition API</a:t>
            </a:r>
          </a:p>
          <a:p>
            <a:pPr marL="231775" marR="0" lvl="0" indent="-231775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B0F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2000" dirty="0" smtClean="0">
                <a:solidFill>
                  <a:schemeClr val="accent2"/>
                </a:solidFill>
                <a:cs typeface="Arial"/>
              </a:rPr>
              <a:t>Simon</a:t>
            </a:r>
          </a:p>
          <a:p>
            <a:pPr marL="231775" marR="0" lvl="0" indent="-231775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B0F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2000" baseline="0" dirty="0" err="1" smtClean="0">
                <a:solidFill>
                  <a:schemeClr val="accent2"/>
                </a:solidFill>
                <a:cs typeface="Arial"/>
              </a:rPr>
              <a:t>Kaldi</a:t>
            </a:r>
            <a:endParaRPr lang="en-GB" sz="2000" baseline="0" dirty="0" smtClean="0">
              <a:solidFill>
                <a:schemeClr val="accent2"/>
              </a:solidFill>
              <a:cs typeface="Arial"/>
            </a:endParaRPr>
          </a:p>
          <a:p>
            <a:pPr marL="231775" marR="0" lvl="0" indent="-231775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B0F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2000" dirty="0" smtClean="0">
                <a:solidFill>
                  <a:schemeClr val="accent2"/>
                </a:solidFill>
                <a:cs typeface="Arial"/>
              </a:rPr>
              <a:t>Julius</a:t>
            </a:r>
          </a:p>
          <a:p>
            <a:pPr marL="231775" marR="0" lvl="0" indent="-231775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B0F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lang="en-GB" sz="2000" baseline="0" dirty="0" smtClean="0">
              <a:solidFill>
                <a:schemeClr val="accent2"/>
              </a:solidFill>
              <a:cs typeface="Arial"/>
            </a:endParaRPr>
          </a:p>
          <a:p>
            <a:pPr marL="231775" marR="0" lvl="0" indent="-231775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B0F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2000" b="0" i="0" u="none" strike="noStrike" kern="1200" cap="none" spc="0" normalizeH="0" baseline="0" noProof="0" dirty="0" smtClean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+mn-lt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41041853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278637" y="914400"/>
            <a:ext cx="7550913" cy="4000500"/>
          </a:xfrm>
        </p:spPr>
        <p:txBody>
          <a:bodyPr>
            <a:normAutofit/>
          </a:bodyPr>
          <a:lstStyle/>
          <a:p>
            <a:pPr lvl="1"/>
            <a:r>
              <a:rPr lang="en-US" altLang="en-US" dirty="0" smtClean="0">
                <a:hlinkClick r:id="rId3" action="ppaction://hlinkfile"/>
              </a:rPr>
              <a:t>C:\Users\Gururaj\Desktop\Demostrations\Speed Sign Recognition by Convolutional Neural Networks.mp4</a:t>
            </a:r>
            <a:endParaRPr lang="en-US" altLang="en-US" dirty="0" smtClean="0"/>
          </a:p>
          <a:p>
            <a:pPr lvl="1"/>
            <a:r>
              <a:rPr lang="en-US" altLang="en-US" dirty="0" smtClean="0">
                <a:hlinkClick r:id="rId4" action="ppaction://hlinkfile"/>
              </a:rPr>
              <a:t>C:\Users\Gururaj\Desktop\Demostrations\Speed Sign Recognition by Convolutional Neural Networks 2.mp4</a:t>
            </a:r>
            <a:endParaRPr lang="en-US" altLang="en-US" dirty="0" smtClean="0"/>
          </a:p>
          <a:p>
            <a:pPr lvl="1"/>
            <a:r>
              <a:rPr lang="en-US" altLang="en-US" dirty="0" smtClean="0">
                <a:hlinkClick r:id="rId5" action="ppaction://hlinkfile"/>
              </a:rPr>
              <a:t>C:\Users\Gururaj\Desktop\Demostrations\Volkswagen </a:t>
            </a:r>
            <a:r>
              <a:rPr lang="en-US" altLang="en-US" dirty="0" err="1" smtClean="0">
                <a:hlinkClick r:id="rId5" action="ppaction://hlinkfile"/>
              </a:rPr>
              <a:t>Tiguan</a:t>
            </a:r>
            <a:r>
              <a:rPr lang="en-US" altLang="en-US" dirty="0" smtClean="0">
                <a:hlinkClick r:id="rId5" action="ppaction://hlinkfile"/>
              </a:rPr>
              <a:t> Automatic Parking Demonstration.mp4</a:t>
            </a:r>
            <a:endParaRPr lang="en-US" altLang="en-US" dirty="0" smtClean="0"/>
          </a:p>
          <a:p>
            <a:pPr lvl="1"/>
            <a:r>
              <a:rPr lang="en-US" altLang="en-US" dirty="0">
                <a:hlinkClick r:id="rId6"/>
              </a:rPr>
              <a:t>https://www.youtube.com/watch?v=_</a:t>
            </a:r>
            <a:r>
              <a:rPr lang="en-US" altLang="en-US" dirty="0" smtClean="0">
                <a:hlinkClick r:id="rId6"/>
              </a:rPr>
              <a:t>qah8oIzCwk</a:t>
            </a:r>
            <a:endParaRPr lang="en-US" altLang="en-US" dirty="0" smtClean="0"/>
          </a:p>
          <a:p>
            <a:pPr lvl="1"/>
            <a:r>
              <a:rPr lang="en-US" altLang="en-US" dirty="0"/>
              <a:t>https://www.youtube.com/watch?v=0FW99AQmMc8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485900" y="1"/>
            <a:ext cx="6172200" cy="594122"/>
          </a:xfrm>
        </p:spPr>
        <p:txBody>
          <a:bodyPr>
            <a:normAutofit/>
          </a:bodyPr>
          <a:lstStyle/>
          <a:p>
            <a:r>
              <a:rPr lang="en-US" altLang="en-US" u="none" dirty="0" smtClean="0">
                <a:solidFill>
                  <a:srgbClr val="C00000"/>
                </a:solidFill>
              </a:rPr>
              <a:t>Demonstrations</a:t>
            </a:r>
            <a:endParaRPr lang="en-US" altLang="en-US" u="none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262924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2140" y="202053"/>
            <a:ext cx="6172200" cy="708422"/>
          </a:xfrm>
        </p:spPr>
        <p:txBody>
          <a:bodyPr>
            <a:normAutofit/>
          </a:bodyPr>
          <a:lstStyle/>
          <a:p>
            <a:r>
              <a:rPr lang="en-US" dirty="0" smtClean="0"/>
              <a:t>References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4442" y="1156492"/>
            <a:ext cx="8006850" cy="3508772"/>
          </a:xfrm>
        </p:spPr>
        <p:txBody>
          <a:bodyPr>
            <a:noAutofit/>
          </a:bodyPr>
          <a:lstStyle/>
          <a:p>
            <a:r>
              <a:rPr lang="en-US" sz="1800" dirty="0">
                <a:hlinkClick r:id="rId2"/>
              </a:rPr>
              <a:t>https://www.bistasolutions.com/resources/blogs/5-statistical-methods-for-forecasting-quantitative-time-series</a:t>
            </a:r>
            <a:r>
              <a:rPr lang="en-US" sz="1800" dirty="0" smtClean="0">
                <a:hlinkClick r:id="rId2"/>
              </a:rPr>
              <a:t>/</a:t>
            </a:r>
            <a:endParaRPr lang="en-US" sz="1800" dirty="0" smtClean="0"/>
          </a:p>
          <a:p>
            <a:r>
              <a:rPr lang="en-US" sz="1800" dirty="0" smtClean="0"/>
              <a:t>Machinelearningmastery.com</a:t>
            </a:r>
          </a:p>
          <a:p>
            <a:endParaRPr lang="en-US" sz="1800" dirty="0"/>
          </a:p>
        </p:txBody>
      </p:sp>
    </p:spTree>
    <p:extLst>
      <p:ext uri="{BB962C8B-B14F-4D97-AF65-F5344CB8AC3E}">
        <p14:creationId xmlns="" xmlns:p14="http://schemas.microsoft.com/office/powerpoint/2010/main" val="31503978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machine learning and artificial intelligence venn diagram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21590" y="641652"/>
            <a:ext cx="4470453" cy="4126572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413050" y="4881890"/>
            <a:ext cx="68580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</a:rPr>
              <a:t>Picture credit:    https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://ion.icaew.com/itcounts/b/weblog/posts/theaccountinganddatascienceworldsmeet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936D6DA9-EA72-4B6A-8B05-DF59ACCEE9E8}"/>
              </a:ext>
            </a:extLst>
          </p:cNvPr>
          <p:cNvSpPr/>
          <p:nvPr/>
        </p:nvSpPr>
        <p:spPr>
          <a:xfrm>
            <a:off x="185158" y="158654"/>
            <a:ext cx="732542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91440" bIns="45720" numCol="1" rtlCol="0" anchor="ctr" anchorCtr="0" compatLnSpc="1">
            <a:prstTxWarp prst="textNoShape">
              <a:avLst/>
            </a:prstTxWarp>
            <a:normAutofit fontScale="85000" lnSpcReduction="20000"/>
          </a:bodyPr>
          <a:lstStyle/>
          <a:p>
            <a:pPr>
              <a:lnSpc>
                <a:spcPct val="98000"/>
              </a:lnSpc>
              <a:spcBef>
                <a:spcPct val="0"/>
              </a:spcBef>
              <a:tabLst>
                <a:tab pos="457200" algn="l"/>
              </a:tabLst>
            </a:pPr>
            <a:r>
              <a:rPr lang="en-IN" altLang="en-US" sz="2600" b="1" dirty="0">
                <a:solidFill>
                  <a:schemeClr val="tx2"/>
                </a:solidFill>
                <a:latin typeface="+mj-lt"/>
                <a:cs typeface="Arial"/>
              </a:rPr>
              <a:t>Machine Learning and Related </a:t>
            </a:r>
            <a:r>
              <a:rPr lang="en-IN" altLang="en-US" sz="2600" b="1" dirty="0" smtClean="0">
                <a:solidFill>
                  <a:schemeClr val="tx2"/>
                </a:solidFill>
                <a:latin typeface="+mj-lt"/>
                <a:cs typeface="Arial"/>
              </a:rPr>
              <a:t>Fields – Review  </a:t>
            </a:r>
            <a:endParaRPr lang="en-IN" sz="2600" b="1" dirty="0">
              <a:solidFill>
                <a:schemeClr val="tx2"/>
              </a:solidFill>
              <a:latin typeface="+mj-lt"/>
              <a:cs typeface="Arial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8960058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38" name="Picture 2" descr="Related imag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60" y="0"/>
            <a:ext cx="9139340" cy="5143500"/>
          </a:xfrm>
          <a:prstGeom prst="rect">
            <a:avLst/>
          </a:prstGeom>
          <a:noFill/>
        </p:spPr>
      </p:pic>
      <p:sp>
        <p:nvSpPr>
          <p:cNvPr id="3" name="Rectangle 2"/>
          <p:cNvSpPr/>
          <p:nvPr/>
        </p:nvSpPr>
        <p:spPr>
          <a:xfrm>
            <a:off x="0" y="4820334"/>
            <a:ext cx="789353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smtClean="0"/>
              <a:t>Picture credit: http://nkonst.com/machine-learning-explained-simple-words/</a:t>
            </a:r>
            <a:endParaRPr lang="en-US" sz="1100" dirty="0"/>
          </a:p>
        </p:txBody>
      </p:sp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936D6DA9-EA72-4B6A-8B05-DF59ACCEE9E8}"/>
              </a:ext>
            </a:extLst>
          </p:cNvPr>
          <p:cNvSpPr/>
          <p:nvPr/>
        </p:nvSpPr>
        <p:spPr>
          <a:xfrm>
            <a:off x="6392985" y="250092"/>
            <a:ext cx="2219569" cy="3438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91440" bIns="45720" numCol="1" rtlCol="0" anchor="ctr" anchorCtr="0" compatLnSpc="1">
            <a:prstTxWarp prst="textNoShape">
              <a:avLst/>
            </a:prstTxWarp>
            <a:normAutofit fontScale="77500" lnSpcReduction="20000"/>
          </a:bodyPr>
          <a:lstStyle/>
          <a:p>
            <a:pPr>
              <a:lnSpc>
                <a:spcPct val="98000"/>
              </a:lnSpc>
              <a:spcBef>
                <a:spcPct val="0"/>
              </a:spcBef>
              <a:tabLst>
                <a:tab pos="457200" algn="l"/>
              </a:tabLst>
            </a:pPr>
            <a:r>
              <a:rPr lang="en-IN" sz="2600" b="1" dirty="0" smtClean="0">
                <a:solidFill>
                  <a:schemeClr val="tx2"/>
                </a:solidFill>
                <a:latin typeface="+mj-lt"/>
                <a:cs typeface="Arial"/>
              </a:rPr>
              <a:t>Review</a:t>
            </a:r>
            <a:endParaRPr lang="en-IN" sz="2600" b="1" dirty="0">
              <a:solidFill>
                <a:schemeClr val="tx2"/>
              </a:solidFill>
              <a:latin typeface="+mj-lt"/>
              <a:cs typeface="Arial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42231701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F49F0CF-2326-4AA0-B3C9-0F7E28D536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3070" y="258807"/>
            <a:ext cx="5245100" cy="589091"/>
          </a:xfrm>
        </p:spPr>
        <p:txBody>
          <a:bodyPr/>
          <a:lstStyle/>
          <a:p>
            <a:r>
              <a:rPr lang="en-IN" u="none" dirty="0" smtClean="0"/>
              <a:t>Types of Models</a:t>
            </a:r>
            <a:endParaRPr lang="en-IN" u="none" dirty="0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D4245CB2-7F1B-4D44-8029-7C46FC8047B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Content Placeholder 2">
            <a:extLst>
              <a:ext uri="{FF2B5EF4-FFF2-40B4-BE49-F238E27FC236}">
                <a16:creationId xmlns="" xmlns:a16="http://schemas.microsoft.com/office/drawing/2014/main" id="{E3DAB1BB-0018-4BA1-8B26-6C89D0625925}"/>
              </a:ext>
            </a:extLst>
          </p:cNvPr>
          <p:cNvSpPr txBox="1">
            <a:spLocks/>
          </p:cNvSpPr>
          <p:nvPr/>
        </p:nvSpPr>
        <p:spPr>
          <a:xfrm>
            <a:off x="511124" y="1005840"/>
            <a:ext cx="7876398" cy="3778985"/>
          </a:xfrm>
          <a:prstGeom prst="rect">
            <a:avLst/>
          </a:prstGeom>
        </p:spPr>
        <p:txBody>
          <a:bodyPr>
            <a:normAutofit/>
          </a:bodyPr>
          <a:lstStyle>
            <a:lvl1pPr marL="231775" indent="-231775" algn="l" defTabSz="457200" rtl="0" eaLnBrk="1" latinLnBrk="0" hangingPunct="1">
              <a:spcBef>
                <a:spcPts val="600"/>
              </a:spcBef>
              <a:buClr>
                <a:srgbClr val="00B0F0"/>
              </a:buClr>
              <a:buFont typeface="Arial" panose="020B0604020202020204" pitchFamily="34" charset="0"/>
              <a:buChar char="•"/>
              <a:def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ts val="600"/>
              </a:spcBef>
              <a:buClr>
                <a:srgbClr val="00B0F0"/>
              </a:buClr>
              <a:buFont typeface="Arial" charset="0"/>
              <a:buChar char="•"/>
              <a:def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1085850" indent="-171450" algn="l" defTabSz="457200" rtl="0" eaLnBrk="1" latinLnBrk="0" hangingPunct="1">
              <a:spcBef>
                <a:spcPts val="600"/>
              </a:spcBef>
              <a:buClr>
                <a:srgbClr val="00B0F0"/>
              </a:buClr>
              <a:buFont typeface="Arial" charset="0"/>
              <a:buChar char="•"/>
              <a:def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600"/>
              </a:spcBef>
              <a:buClr>
                <a:srgbClr val="00B0F0"/>
              </a:buClr>
              <a:buFont typeface="Arial" charset="0"/>
              <a:buChar char="•"/>
              <a:defRPr kumimoji="0" 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600"/>
              </a:spcBef>
              <a:buClr>
                <a:srgbClr val="00B0F0"/>
              </a:buClr>
              <a:buFont typeface="Arial" charset="0"/>
              <a:buChar char="•"/>
              <a:def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smtClean="0"/>
              <a:t>Parametric Vs Non-Parametric Model</a:t>
            </a:r>
          </a:p>
          <a:p>
            <a:r>
              <a:rPr lang="en-GB" dirty="0" smtClean="0"/>
              <a:t>Generative Vs Discriminative Model</a:t>
            </a:r>
          </a:p>
          <a:p>
            <a:r>
              <a:rPr lang="en-GB" dirty="0" smtClean="0"/>
              <a:t>Linear (GLM) Vs Non-linear Models</a:t>
            </a:r>
          </a:p>
          <a:p>
            <a:r>
              <a:rPr lang="en-GB" dirty="0" smtClean="0"/>
              <a:t>Probabilistic model, Bayesian model</a:t>
            </a:r>
          </a:p>
          <a:p>
            <a:r>
              <a:rPr lang="en-GB" dirty="0" smtClean="0"/>
              <a:t>Markov model</a:t>
            </a:r>
          </a:p>
          <a:p>
            <a:endParaRPr lang="en-GB" dirty="0" smtClean="0"/>
          </a:p>
        </p:txBody>
      </p:sp>
    </p:spTree>
    <p:extLst>
      <p:ext uri="{BB962C8B-B14F-4D97-AF65-F5344CB8AC3E}">
        <p14:creationId xmlns="" xmlns:p14="http://schemas.microsoft.com/office/powerpoint/2010/main" val="5939849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3070" y="97275"/>
            <a:ext cx="8880930" cy="909593"/>
          </a:xfrm>
        </p:spPr>
        <p:txBody>
          <a:bodyPr/>
          <a:lstStyle/>
          <a:p>
            <a:r>
              <a:rPr lang="en-US" sz="2400" dirty="0" smtClean="0"/>
              <a:t>Machine Learning Techniques – a comparison with humans</a:t>
            </a:r>
            <a:endParaRPr lang="en-US" sz="2400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="" xmlns:a16="http://schemas.microsoft.com/office/drawing/2014/main" id="{48DBB75A-CB18-4DED-8F7B-EC0AEC0407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2801205861"/>
              </p:ext>
            </p:extLst>
          </p:nvPr>
        </p:nvGraphicFramePr>
        <p:xfrm>
          <a:off x="263070" y="616414"/>
          <a:ext cx="8673064" cy="39485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42066">
                  <a:extLst>
                    <a:ext uri="{9D8B030D-6E8A-4147-A177-3AD203B41FA5}">
                      <a16:colId xmlns="" xmlns:a16="http://schemas.microsoft.com/office/drawing/2014/main" val="1800660536"/>
                    </a:ext>
                  </a:extLst>
                </a:gridCol>
                <a:gridCol w="4630998">
                  <a:extLst>
                    <a:ext uri="{9D8B030D-6E8A-4147-A177-3AD203B41FA5}">
                      <a16:colId xmlns="" xmlns:a16="http://schemas.microsoft.com/office/drawing/2014/main" val="2959212531"/>
                    </a:ext>
                  </a:extLst>
                </a:gridCol>
              </a:tblGrid>
              <a:tr h="258741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What humans do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dirty="0" smtClean="0"/>
                        <a:t>Name</a:t>
                      </a:r>
                      <a:r>
                        <a:rPr lang="en-IN" sz="1400" baseline="0" dirty="0" smtClean="0"/>
                        <a:t> of that technique in Machine Learning</a:t>
                      </a:r>
                      <a:endParaRPr lang="en-IN" sz="14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590165575"/>
                  </a:ext>
                </a:extLst>
              </a:tr>
              <a:tr h="430848">
                <a:tc>
                  <a:txBody>
                    <a:bodyPr/>
                    <a:lstStyle/>
                    <a:p>
                      <a:pPr marL="342900" marR="0" lvl="0" indent="-34290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646363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/>
                        </a:rPr>
                        <a:t>Predict the class of data</a:t>
                      </a:r>
                      <a:endParaRPr kumimoji="0" 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646363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marR="0" lvl="0" indent="-34290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rgbClr val="646363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/>
                        </a:rPr>
                        <a:t>Classification or Categorization</a:t>
                      </a:r>
                      <a:endParaRPr kumimoji="0" lang="en-US" sz="16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646363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608587710"/>
                  </a:ext>
                </a:extLst>
              </a:tr>
              <a:tr h="589261">
                <a:tc>
                  <a:txBody>
                    <a:bodyPr/>
                    <a:lstStyle/>
                    <a:p>
                      <a:pPr marL="342900" marR="0" lvl="0" indent="-34290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646363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/>
                        </a:rPr>
                        <a:t>Predict a numerical value, continuously varying value</a:t>
                      </a:r>
                      <a:endParaRPr kumimoji="0" 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646363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marR="0" lvl="0" indent="-34290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rgbClr val="646363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/>
                        </a:rPr>
                        <a:t>Regression</a:t>
                      </a:r>
                      <a:endParaRPr kumimoji="0" lang="en-US" sz="16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646363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09761129"/>
                  </a:ext>
                </a:extLst>
              </a:tr>
              <a:tr h="589261">
                <a:tc>
                  <a:txBody>
                    <a:bodyPr/>
                    <a:lstStyle/>
                    <a:p>
                      <a:pPr marL="342900" marR="0" lvl="0" indent="-34290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646363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/>
                        </a:rPr>
                        <a:t>Group items or products or customers to different meaningful groups</a:t>
                      </a:r>
                      <a:endParaRPr kumimoji="0" 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646363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marR="0" lvl="0" indent="-34290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rgbClr val="646363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/>
                        </a:rPr>
                        <a:t>Clustering</a:t>
                      </a:r>
                      <a:endParaRPr kumimoji="0" lang="en-US" sz="16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646363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810589029"/>
                  </a:ext>
                </a:extLst>
              </a:tr>
              <a:tr h="412483">
                <a:tc>
                  <a:txBody>
                    <a:bodyPr/>
                    <a:lstStyle/>
                    <a:p>
                      <a:pPr marL="342900" marR="0" lvl="0" indent="-34290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646363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/>
                        </a:rPr>
                        <a:t>Show similar items or products</a:t>
                      </a:r>
                      <a:endParaRPr kumimoji="0" 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646363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marR="0" lvl="0" indent="-34290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rgbClr val="646363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/>
                        </a:rPr>
                        <a:t>Recommendation</a:t>
                      </a:r>
                      <a:endParaRPr kumimoji="0" lang="en-US" sz="16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646363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453141087"/>
                  </a:ext>
                </a:extLst>
              </a:tr>
              <a:tr h="412483">
                <a:tc>
                  <a:txBody>
                    <a:bodyPr/>
                    <a:lstStyle/>
                    <a:p>
                      <a:pPr marL="342900" marR="0" lvl="0" indent="-34290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646363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/>
                        </a:rPr>
                        <a:t>Associate a new item with already selected items</a:t>
                      </a:r>
                      <a:endParaRPr kumimoji="0" 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646363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marR="0" lvl="0" indent="-34290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rgbClr val="646363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/>
                        </a:rPr>
                        <a:t>Association Rule Mining</a:t>
                      </a:r>
                      <a:endParaRPr kumimoji="0" lang="en-US" sz="16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646363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539094673"/>
                  </a:ext>
                </a:extLst>
              </a:tr>
              <a:tr h="630296">
                <a:tc>
                  <a:txBody>
                    <a:bodyPr/>
                    <a:lstStyle/>
                    <a:p>
                      <a:pPr marL="342900" marR="0" lvl="0" indent="-34290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646363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/>
                        </a:rPr>
                        <a:t>Analyze and extract knowledge from chronological data</a:t>
                      </a:r>
                      <a:endParaRPr kumimoji="0" 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646363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marR="0" lvl="0" indent="-34290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rgbClr val="646363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/>
                        </a:rPr>
                        <a:t>Time Series Analysis</a:t>
                      </a:r>
                      <a:endParaRPr kumimoji="0" lang="en-US" sz="16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646363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244881391"/>
                  </a:ext>
                </a:extLst>
              </a:tr>
              <a:tr h="412483">
                <a:tc>
                  <a:txBody>
                    <a:bodyPr/>
                    <a:lstStyle/>
                    <a:p>
                      <a:pPr marL="342900" marR="0" lvl="0" indent="-34290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646363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/>
                        </a:rPr>
                        <a:t>Choose the most important features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marR="0" lvl="0" indent="-34290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rgbClr val="646363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/>
                        </a:rPr>
                        <a:t>Dimensionality Reduction</a:t>
                      </a:r>
                      <a:endParaRPr kumimoji="0" lang="en-US" sz="16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646363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39780604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3070" y="97275"/>
            <a:ext cx="8880930" cy="909593"/>
          </a:xfrm>
        </p:spPr>
        <p:txBody>
          <a:bodyPr/>
          <a:lstStyle/>
          <a:p>
            <a:r>
              <a:rPr lang="en-US" sz="2400" dirty="0" smtClean="0"/>
              <a:t>Machine Learning Techniques – a comparison with humans</a:t>
            </a:r>
            <a:endParaRPr lang="en-US" sz="2400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="" xmlns:a16="http://schemas.microsoft.com/office/drawing/2014/main" id="{48DBB75A-CB18-4DED-8F7B-EC0AEC0407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2801205861"/>
              </p:ext>
            </p:extLst>
          </p:nvPr>
        </p:nvGraphicFramePr>
        <p:xfrm>
          <a:off x="263070" y="616414"/>
          <a:ext cx="8673064" cy="44561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42066">
                  <a:extLst>
                    <a:ext uri="{9D8B030D-6E8A-4147-A177-3AD203B41FA5}">
                      <a16:colId xmlns="" xmlns:a16="http://schemas.microsoft.com/office/drawing/2014/main" val="1800660536"/>
                    </a:ext>
                  </a:extLst>
                </a:gridCol>
                <a:gridCol w="4630998">
                  <a:extLst>
                    <a:ext uri="{9D8B030D-6E8A-4147-A177-3AD203B41FA5}">
                      <a16:colId xmlns="" xmlns:a16="http://schemas.microsoft.com/office/drawing/2014/main" val="2959212531"/>
                    </a:ext>
                  </a:extLst>
                </a:gridCol>
              </a:tblGrid>
              <a:tr h="258741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What humans do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dirty="0" smtClean="0"/>
                        <a:t>What is the that technique</a:t>
                      </a:r>
                      <a:r>
                        <a:rPr lang="en-IN" sz="1400" baseline="0" dirty="0" smtClean="0"/>
                        <a:t> in Machine Learning</a:t>
                      </a:r>
                      <a:endParaRPr lang="en-IN" sz="14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590165575"/>
                  </a:ext>
                </a:extLst>
              </a:tr>
              <a:tr h="430848">
                <a:tc>
                  <a:txBody>
                    <a:bodyPr/>
                    <a:lstStyle/>
                    <a:p>
                      <a:pPr marL="342900" marR="0" lvl="0" indent="-34290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646363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/>
                        </a:rPr>
                        <a:t>Fit an appropriate distribution for the given data to gather density and peak information</a:t>
                      </a:r>
                      <a:endParaRPr kumimoji="0" 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646363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marR="0" lvl="0" indent="-34290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rgbClr val="646363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/>
                        </a:rPr>
                        <a:t>Density estimation</a:t>
                      </a:r>
                      <a:endParaRPr kumimoji="0" lang="en-US" sz="16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646363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608587710"/>
                  </a:ext>
                </a:extLst>
              </a:tr>
              <a:tr h="589261">
                <a:tc>
                  <a:txBody>
                    <a:bodyPr/>
                    <a:lstStyle/>
                    <a:p>
                      <a:pPr marL="342900" marR="0" lvl="0" indent="-34290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646363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/>
                        </a:rPr>
                        <a:t>Combine many methods to get a best result</a:t>
                      </a:r>
                      <a:endParaRPr kumimoji="0" 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646363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marR="0" lvl="0" indent="-34290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rgbClr val="646363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/>
                        </a:rPr>
                        <a:t>Ensemble learning</a:t>
                      </a:r>
                      <a:endParaRPr kumimoji="0" lang="en-US" sz="16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646363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09761129"/>
                  </a:ext>
                </a:extLst>
              </a:tr>
              <a:tr h="589261">
                <a:tc>
                  <a:txBody>
                    <a:bodyPr/>
                    <a:lstStyle/>
                    <a:p>
                      <a:pPr marL="342900" marR="0" lvl="0" indent="-34290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646363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/>
                        </a:rPr>
                        <a:t>Find the odd man out in the given data</a:t>
                      </a:r>
                      <a:endParaRPr kumimoji="0" 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646363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marR="0" lvl="0" indent="-34290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rgbClr val="646363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/>
                        </a:rPr>
                        <a:t>Outlier detection or Novelty detection or Anomaly detection</a:t>
                      </a:r>
                      <a:endParaRPr kumimoji="0" lang="en-US" sz="16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646363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810589029"/>
                  </a:ext>
                </a:extLst>
              </a:tr>
              <a:tr h="412483">
                <a:tc>
                  <a:txBody>
                    <a:bodyPr/>
                    <a:lstStyle/>
                    <a:p>
                      <a:pPr marL="342900" marR="0" lvl="0" indent="-34290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646363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/>
                        </a:rPr>
                        <a:t>Simulate the way the brain works and find a solution to a problem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marR="0" lvl="0" indent="-34290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rgbClr val="646363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/>
                        </a:rPr>
                        <a:t>Neural networks and deep learning – (our next session – Day 3)</a:t>
                      </a:r>
                      <a:endParaRPr kumimoji="0" lang="en-US" sz="16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646363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/>
                      </a:endParaRPr>
                    </a:p>
                  </a:txBody>
                  <a:tcPr/>
                </a:tc>
              </a:tr>
              <a:tr h="412483">
                <a:tc>
                  <a:txBody>
                    <a:bodyPr/>
                    <a:lstStyle/>
                    <a:p>
                      <a:pPr marL="342900" marR="0" lvl="0" indent="-34290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646363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/>
                        </a:rPr>
                        <a:t>Top 10 movies, Top 10 songs, Top 10 stocks to pick, Top 10 colleges to study</a:t>
                      </a:r>
                      <a:endParaRPr kumimoji="0" 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646363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marR="0" lvl="0" indent="-34290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rgbClr val="646363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/>
                        </a:rPr>
                        <a:t>Ranking</a:t>
                      </a:r>
                      <a:endParaRPr kumimoji="0" lang="en-US" sz="16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646363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277582970"/>
                  </a:ext>
                </a:extLst>
              </a:tr>
              <a:tr h="412483">
                <a:tc>
                  <a:txBody>
                    <a:bodyPr/>
                    <a:lstStyle/>
                    <a:p>
                      <a:pPr marL="342900" marR="0" lvl="0" indent="-34290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646363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/>
                        </a:rPr>
                        <a:t>Learn from criticism and praise</a:t>
                      </a:r>
                      <a:endParaRPr kumimoji="0" 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646363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marR="0" lvl="0" indent="-34290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rgbClr val="646363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/>
                        </a:rPr>
                        <a:t>Reinforcement Learning</a:t>
                      </a:r>
                      <a:endParaRPr kumimoji="0" lang="en-US" sz="16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646363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/>
                      </a:endParaRPr>
                    </a:p>
                  </a:txBody>
                  <a:tcPr/>
                </a:tc>
              </a:tr>
              <a:tr h="412483">
                <a:tc>
                  <a:txBody>
                    <a:bodyPr/>
                    <a:lstStyle/>
                    <a:p>
                      <a:pPr marL="342900" marR="0" lvl="0" indent="-34290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646363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/>
                        </a:rPr>
                        <a:t>Understand how the genes retain and keep information and improvise</a:t>
                      </a:r>
                      <a:endParaRPr kumimoji="0" 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646363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marR="0" lvl="0" indent="-34290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rgbClr val="646363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/>
                        </a:rPr>
                        <a:t>Genetic Algorithms</a:t>
                      </a:r>
                      <a:endParaRPr kumimoji="0" lang="en-US" sz="16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646363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39780604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Picture 2" descr="Image result for classification in machine learni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314092" y="851877"/>
            <a:ext cx="4736124" cy="3923323"/>
          </a:xfrm>
          <a:prstGeom prst="rect">
            <a:avLst/>
          </a:prstGeom>
          <a:noFill/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265391" y="857250"/>
            <a:ext cx="3962731" cy="3943350"/>
          </a:xfrm>
        </p:spPr>
        <p:txBody>
          <a:bodyPr>
            <a:noAutofit/>
          </a:bodyPr>
          <a:lstStyle/>
          <a:p>
            <a:r>
              <a:rPr lang="en-US" sz="1600" dirty="0" smtClean="0"/>
              <a:t>Finding the type of a flower</a:t>
            </a:r>
          </a:p>
          <a:p>
            <a:r>
              <a:rPr lang="en-US" sz="1600" dirty="0" smtClean="0"/>
              <a:t>Finding if a person has a chance of getting diabetes or not</a:t>
            </a:r>
          </a:p>
          <a:p>
            <a:r>
              <a:rPr lang="en-US" sz="1600" dirty="0" smtClean="0"/>
              <a:t>Classifying if a currency note is fake or real (fake currency detection)</a:t>
            </a:r>
          </a:p>
          <a:p>
            <a:r>
              <a:rPr lang="en-US" sz="1600" dirty="0" smtClean="0"/>
              <a:t>Finding if a person will repay the loan or will default (also called credit risk assessment)</a:t>
            </a:r>
          </a:p>
          <a:p>
            <a:r>
              <a:rPr lang="en-US" sz="1600" dirty="0" smtClean="0"/>
              <a:t>Finding the name of the author among the given 5 or 6 writers</a:t>
            </a:r>
          </a:p>
          <a:p>
            <a:r>
              <a:rPr lang="en-US" sz="1600" dirty="0" smtClean="0"/>
              <a:t>Classifying the words as different parts of speech (POS)</a:t>
            </a:r>
          </a:p>
          <a:p>
            <a:r>
              <a:rPr lang="en-US" sz="1600" dirty="0" smtClean="0"/>
              <a:t>Classifying the sentiment in the given review or sentence from 1 to 5</a:t>
            </a:r>
          </a:p>
          <a:p>
            <a:endParaRPr lang="en-US" sz="1600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96653" y="243337"/>
            <a:ext cx="3806423" cy="479822"/>
          </a:xfrm>
        </p:spPr>
        <p:txBody>
          <a:bodyPr>
            <a:normAutofit fontScale="90000"/>
          </a:bodyPr>
          <a:lstStyle/>
          <a:p>
            <a:r>
              <a:rPr lang="en-US" u="none" dirty="0" smtClean="0"/>
              <a:t>Classification examples</a:t>
            </a:r>
            <a:endParaRPr lang="en-US" u="none" dirty="0"/>
          </a:p>
        </p:txBody>
      </p:sp>
    </p:spTree>
    <p:extLst>
      <p:ext uri="{BB962C8B-B14F-4D97-AF65-F5344CB8AC3E}">
        <p14:creationId xmlns="" xmlns:p14="http://schemas.microsoft.com/office/powerpoint/2010/main" val="410418533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NGAGE" val="{&quot;SavedSwatch&quot;:&quot;-16748873|-8341960|-3468525|-2064878|-9539986|Markido&quot;,&quot;Id&quot;:&quot;59426dbe4439330ee44a4063&quot;,&quot;SmartGridHorizontal&quot;:0,&quot;LinkedExcelSources&quot;:{},&quot;LinkedProjectSources&quot;:{},&quot;FlowConfig&quot;:{&quot;Canvas&quot;:{&quot;Slide&quot;:-1,&quot;Width&quot;:0,&quot;Height&quot;:0},&quot;Timeline&quot;:{&quot;Actions&quot;:[]}},&quot;LinkedSlideMergeSources&quot;:{},&quot;LinkedSharePointSlideMergeSources&quot;:{}}"/>
</p:tagLst>
</file>

<file path=ppt/theme/theme1.xml><?xml version="1.0" encoding="utf-8"?>
<a:theme xmlns:a="http://schemas.openxmlformats.org/drawingml/2006/main" name="Wipro 2017 PPT Theme">
  <a:themeElements>
    <a:clrScheme name="Wipro Template 2014">
      <a:dk1>
        <a:srgbClr val="000000"/>
      </a:dk1>
      <a:lt1>
        <a:srgbClr val="FFFFFF"/>
      </a:lt1>
      <a:dk2>
        <a:srgbClr val="0E3570"/>
      </a:dk2>
      <a:lt2>
        <a:srgbClr val="F2F2F2"/>
      </a:lt2>
      <a:accent1>
        <a:srgbClr val="0E3570"/>
      </a:accent1>
      <a:accent2>
        <a:srgbClr val="646363"/>
      </a:accent2>
      <a:accent3>
        <a:srgbClr val="6DC24B"/>
      </a:accent3>
      <a:accent4>
        <a:srgbClr val="FFDA29"/>
      </a:accent4>
      <a:accent5>
        <a:srgbClr val="EF3341"/>
      </a:accent5>
      <a:accent6>
        <a:srgbClr val="00A2E0"/>
      </a:accent6>
      <a:hlink>
        <a:srgbClr val="646363"/>
      </a:hlink>
      <a:folHlink>
        <a:srgbClr val="646363"/>
      </a:folHlink>
    </a:clrScheme>
    <a:fontScheme name="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6350">
          <a:noFill/>
        </a:ln>
        <a:effectLst/>
      </a:spPr>
      <a:bodyPr rtlCol="0" anchor="ctr"/>
      <a:lstStyle>
        <a:defPPr marL="171450" indent="-171450" algn="ctr">
          <a:buClr>
            <a:srgbClr val="00B0F0"/>
          </a:buClr>
          <a:buFont typeface="Arial" panose="020B0604020202020204" pitchFamily="34" charset="0"/>
          <a:buChar char="•"/>
          <a:defRPr sz="1200" dirty="0">
            <a:solidFill>
              <a:schemeClr val="accent2"/>
            </a:solidFill>
            <a:latin typeface="Arial 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6350">
          <a:solidFill>
            <a:schemeClr val="accent2"/>
          </a:solidFill>
          <a:headEnd type="none" w="med" len="med"/>
          <a:tailEnd type="none" w="med" len="med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z="1400" dirty="0" smtClean="0">
            <a:solidFill>
              <a:schemeClr val="accent2"/>
            </a:solidFill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="" xmlns:thm15="http://schemas.microsoft.com/office/thememl/2012/main" name="Wipro_New Template" id="{2AE88C08-073D-4CC4-9E00-70A51C8127D9}" vid="{A4CA8AF7-55CB-42B3-BD30-44794E5177D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Wipro_New Template</Template>
  <TotalTime>17377</TotalTime>
  <Words>1543</Words>
  <Application>Microsoft Office PowerPoint</Application>
  <PresentationFormat>On-screen Show (16:9)</PresentationFormat>
  <Paragraphs>324</Paragraphs>
  <Slides>33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4" baseType="lpstr">
      <vt:lpstr>Wipro 2017 PPT Theme</vt:lpstr>
      <vt:lpstr>Slide 1</vt:lpstr>
      <vt:lpstr>Agenda for Day 2</vt:lpstr>
      <vt:lpstr>What is Machine Learning – Tom Mitchell - Review</vt:lpstr>
      <vt:lpstr>Slide 4</vt:lpstr>
      <vt:lpstr>Slide 5</vt:lpstr>
      <vt:lpstr>Types of Models</vt:lpstr>
      <vt:lpstr>Machine Learning Techniques – a comparison with humans</vt:lpstr>
      <vt:lpstr>Machine Learning Techniques – a comparison with humans</vt:lpstr>
      <vt:lpstr>Classification examples</vt:lpstr>
      <vt:lpstr>Slide 10</vt:lpstr>
      <vt:lpstr>Clustering examples</vt:lpstr>
      <vt:lpstr>Density Estimation examples </vt:lpstr>
      <vt:lpstr>Recommendation examples</vt:lpstr>
      <vt:lpstr>Classification algorithms</vt:lpstr>
      <vt:lpstr>Regression algorithms</vt:lpstr>
      <vt:lpstr>Recommender algorithms</vt:lpstr>
      <vt:lpstr>Association rule mining algorithms</vt:lpstr>
      <vt:lpstr>Time Series Analysis methods</vt:lpstr>
      <vt:lpstr>Dimensionality Reduction techniques</vt:lpstr>
      <vt:lpstr>Outlier detection, novelty detection or anomaly detection techniques</vt:lpstr>
      <vt:lpstr>Applications of Outlier Detection</vt:lpstr>
      <vt:lpstr>Types of Ensemble Learning</vt:lpstr>
      <vt:lpstr>Density estimation techniques</vt:lpstr>
      <vt:lpstr>Reinforcement Learning Techniques</vt:lpstr>
      <vt:lpstr>Slide 25</vt:lpstr>
      <vt:lpstr>Genetic Algorithms - Applications</vt:lpstr>
      <vt:lpstr>Top 10 Algorithms</vt:lpstr>
      <vt:lpstr>Slide 28</vt:lpstr>
      <vt:lpstr>Machine Learning and Data Mining frameworks</vt:lpstr>
      <vt:lpstr>Natural language processing and computer vision frameworks</vt:lpstr>
      <vt:lpstr>Robotics and Speech Recognition frameworks</vt:lpstr>
      <vt:lpstr>Demonstrations</vt:lpstr>
      <vt:lpstr>References </vt:lpstr>
    </vt:vector>
  </TitlesOfParts>
  <Company>Wipro Limited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Corp_Presentation_Template</dc:subject>
  <dc:creator>Wipro Ltd.</dc:creator>
  <cp:lastModifiedBy>Gururaj</cp:lastModifiedBy>
  <cp:revision>666</cp:revision>
  <dcterms:created xsi:type="dcterms:W3CDTF">2017-04-27T10:03:54Z</dcterms:created>
  <dcterms:modified xsi:type="dcterms:W3CDTF">2018-12-17T04:10:34Z</dcterms:modified>
  <cp:contentStatus>2017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a3599e32-523d-45cf-80c8-50d522cc3338_Enabled">
    <vt:lpwstr>True</vt:lpwstr>
  </property>
  <property fmtid="{D5CDD505-2E9C-101B-9397-08002B2CF9AE}" pid="3" name="MSIP_Label_a3599e32-523d-45cf-80c8-50d522cc3338_SiteId">
    <vt:lpwstr>258ac4e4-146a-411e-9dc8-79a9e12fd6da</vt:lpwstr>
  </property>
  <property fmtid="{D5CDD505-2E9C-101B-9397-08002B2CF9AE}" pid="4" name="MSIP_Label_a3599e32-523d-45cf-80c8-50d522cc3338_Ref">
    <vt:lpwstr>https://api.informationprotection.azure.com/api/258ac4e4-146a-411e-9dc8-79a9e12fd6da</vt:lpwstr>
  </property>
  <property fmtid="{D5CDD505-2E9C-101B-9397-08002B2CF9AE}" pid="5" name="MSIP_Label_a3599e32-523d-45cf-80c8-50d522cc3338_Owner">
    <vt:lpwstr>RMEHT@wipro.com</vt:lpwstr>
  </property>
  <property fmtid="{D5CDD505-2E9C-101B-9397-08002B2CF9AE}" pid="6" name="MSIP_Label_a3599e32-523d-45cf-80c8-50d522cc3338_SetDate">
    <vt:lpwstr>2018-06-07T18:33:40.8839032+05:30</vt:lpwstr>
  </property>
  <property fmtid="{D5CDD505-2E9C-101B-9397-08002B2CF9AE}" pid="7" name="MSIP_Label_a3599e32-523d-45cf-80c8-50d522cc3338_Name">
    <vt:lpwstr>Public</vt:lpwstr>
  </property>
  <property fmtid="{D5CDD505-2E9C-101B-9397-08002B2CF9AE}" pid="8" name="MSIP_Label_a3599e32-523d-45cf-80c8-50d522cc3338_Application">
    <vt:lpwstr>Microsoft Azure Information Protection</vt:lpwstr>
  </property>
  <property fmtid="{D5CDD505-2E9C-101B-9397-08002B2CF9AE}" pid="9" name="MSIP_Label_a3599e32-523d-45cf-80c8-50d522cc3338_Extended_MSFT_Method">
    <vt:lpwstr>Manual</vt:lpwstr>
  </property>
  <property fmtid="{D5CDD505-2E9C-101B-9397-08002B2CF9AE}" pid="10" name="Sensitivity">
    <vt:lpwstr>Public</vt:lpwstr>
  </property>
</Properties>
</file>